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7" r:id="rId3"/>
    <p:sldId id="259" r:id="rId4"/>
    <p:sldId id="260" r:id="rId5"/>
    <p:sldId id="262" r:id="rId6"/>
    <p:sldId id="265" r:id="rId7"/>
    <p:sldId id="264" r:id="rId8"/>
    <p:sldId id="266" r:id="rId9"/>
    <p:sldId id="267" r:id="rId10"/>
    <p:sldId id="268" r:id="rId11"/>
    <p:sldId id="269" r:id="rId12"/>
    <p:sldId id="271" r:id="rId13"/>
    <p:sldId id="272" r:id="rId14"/>
    <p:sldId id="273" r:id="rId15"/>
    <p:sldId id="270" r:id="rId16"/>
    <p:sldId id="274" r:id="rId17"/>
    <p:sldId id="263" r:id="rId18"/>
    <p:sldId id="275" r:id="rId19"/>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7DA95B-CC93-470C-8CDE-EAA7A3EA71B8}" v="1" dt="2024-10-26T19:41:01.5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798E-90C4-48E6-B39B-37FF65347ABD}"/>
              </a:ext>
            </a:extLst>
          </p:cNvPr>
          <p:cNvSpPr>
            <a:spLocks noGrp="1"/>
          </p:cNvSpPr>
          <p:nvPr>
            <p:ph type="ctrTitle"/>
          </p:nvPr>
        </p:nvSpPr>
        <p:spPr>
          <a:xfrm>
            <a:off x="2197100" y="1079500"/>
            <a:ext cx="7797799" cy="2138400"/>
          </a:xfrm>
        </p:spPr>
        <p:txBody>
          <a:bodyPr anchor="b">
            <a:normAutofit/>
          </a:bodyPr>
          <a:lstStyle>
            <a:lvl1pPr algn="ctr">
              <a:defRPr sz="2800"/>
            </a:lvl1pPr>
          </a:lstStyle>
          <a:p>
            <a:r>
              <a:rPr lang="en-US"/>
              <a:t>Click to edit Master title style</a:t>
            </a:r>
          </a:p>
        </p:txBody>
      </p:sp>
      <p:sp>
        <p:nvSpPr>
          <p:cNvPr id="3" name="Subtitle 2">
            <a:extLst>
              <a:ext uri="{FF2B5EF4-FFF2-40B4-BE49-F238E27FC236}">
                <a16:creationId xmlns:a16="http://schemas.microsoft.com/office/drawing/2014/main" id="{93D95C8C-0A7F-40D9-A690-3D5898EFFE81}"/>
              </a:ext>
            </a:extLst>
          </p:cNvPr>
          <p:cNvSpPr>
            <a:spLocks noGrp="1"/>
          </p:cNvSpPr>
          <p:nvPr>
            <p:ph type="subTitle" idx="1"/>
          </p:nvPr>
        </p:nvSpPr>
        <p:spPr>
          <a:xfrm>
            <a:off x="3308350" y="4113213"/>
            <a:ext cx="5575300" cy="1655762"/>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D1322F3-E47A-4D6E-96A8-AB5C73BA9906}"/>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10/27/2024</a:t>
            </a:fld>
            <a:endParaRPr lang="en-US"/>
          </a:p>
        </p:txBody>
      </p:sp>
      <p:sp>
        <p:nvSpPr>
          <p:cNvPr id="5" name="Footer Placeholder 4">
            <a:extLst>
              <a:ext uri="{FF2B5EF4-FFF2-40B4-BE49-F238E27FC236}">
                <a16:creationId xmlns:a16="http://schemas.microsoft.com/office/drawing/2014/main" id="{737BF5CE-9E66-4FD5-949F-34E11607C6DF}"/>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EDAB7A-4032-416A-B04E-1F4878912E0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cxnSp>
        <p:nvCxnSpPr>
          <p:cNvPr id="7" name="Straight Connector 6">
            <a:extLst>
              <a:ext uri="{FF2B5EF4-FFF2-40B4-BE49-F238E27FC236}">
                <a16:creationId xmlns:a16="http://schemas.microsoft.com/office/drawing/2014/main" id="{701C0CAB-6A03-4C6A-9FAA-219847753628}"/>
              </a:ext>
            </a:extLst>
          </p:cNvPr>
          <p:cNvCxnSpPr>
            <a:cxnSpLocks/>
          </p:cNvCxnSpPr>
          <p:nvPr/>
        </p:nvCxnSpPr>
        <p:spPr>
          <a:xfrm>
            <a:off x="5826000"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F982E0B2-AA9C-441C-A08E-A9DF9CF12116}"/>
              </a:ext>
            </a:extLst>
          </p:cNvPr>
          <p:cNvGrpSpPr/>
          <p:nvPr/>
        </p:nvGrpSpPr>
        <p:grpSpPr>
          <a:xfrm>
            <a:off x="9728046" y="4869342"/>
            <a:ext cx="1623711" cy="630920"/>
            <a:chOff x="9588346" y="4824892"/>
            <a:chExt cx="1623711" cy="630920"/>
          </a:xfrm>
        </p:grpSpPr>
        <p:sp>
          <p:nvSpPr>
            <p:cNvPr id="16" name="Freeform: Shape 15">
              <a:extLst>
                <a:ext uri="{FF2B5EF4-FFF2-40B4-BE49-F238E27FC236}">
                  <a16:creationId xmlns:a16="http://schemas.microsoft.com/office/drawing/2014/main" id="{A4A2E074-C10D-4C57-AB72-B631E4D77102}"/>
                </a:ext>
              </a:extLst>
            </p:cNvPr>
            <p:cNvSpPr/>
            <p:nvPr/>
          </p:nvSpPr>
          <p:spPr>
            <a:xfrm rot="2700000" flipH="1">
              <a:off x="10267789" y="4452443"/>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0B037EB3-1772-4BA8-A95A-E5DBDFEA32B0}"/>
                </a:ext>
              </a:extLst>
            </p:cNvPr>
            <p:cNvGrpSpPr/>
            <p:nvPr/>
          </p:nvGrpSpPr>
          <p:grpSpPr>
            <a:xfrm rot="2700000" flipH="1">
              <a:off x="10112436" y="4359902"/>
              <a:ext cx="571820" cy="1620000"/>
              <a:chOff x="8482785" y="4330454"/>
              <a:chExt cx="571820" cy="1620000"/>
            </a:xfrm>
          </p:grpSpPr>
          <p:sp>
            <p:nvSpPr>
              <p:cNvPr id="18" name="Freeform: Shape 17">
                <a:extLst>
                  <a:ext uri="{FF2B5EF4-FFF2-40B4-BE49-F238E27FC236}">
                    <a16:creationId xmlns:a16="http://schemas.microsoft.com/office/drawing/2014/main" id="{A1F47AC1-63D0-47F3-9728-1A0A0543494B}"/>
                  </a:ext>
                </a:extLst>
              </p:cNvPr>
              <p:cNvSpPr/>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9" name="Straight Connector 18">
                <a:extLst>
                  <a:ext uri="{FF2B5EF4-FFF2-40B4-BE49-F238E27FC236}">
                    <a16:creationId xmlns:a16="http://schemas.microsoft.com/office/drawing/2014/main" id="{803A57D6-0C36-4560-A08A-16768551EF6F}"/>
                  </a:ext>
                </a:extLst>
              </p:cNvPr>
              <p:cNvCxnSpPr>
                <a:cxnSpLocks/>
              </p:cNvCxnSpPr>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83853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217A-A229-4751-8D09-0CAD914F628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9DEA33-60C3-4B28-B3EF-E93D6D46A3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7D3B28-C66B-4279-AB67-2BC1D01239A4}"/>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10/27/2024</a:t>
            </a:fld>
            <a:endParaRPr lang="en-US"/>
          </a:p>
        </p:txBody>
      </p:sp>
      <p:sp>
        <p:nvSpPr>
          <p:cNvPr id="5" name="Footer Placeholder 4">
            <a:extLst>
              <a:ext uri="{FF2B5EF4-FFF2-40B4-BE49-F238E27FC236}">
                <a16:creationId xmlns:a16="http://schemas.microsoft.com/office/drawing/2014/main" id="{8928FF39-A0DA-4F77-9297-B83C86B575D9}"/>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9D7D65A-9D4E-42F6-A8BF-1EEAFB180710}"/>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107027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017BB-B242-4CC6-887C-83E08CE2D54A}"/>
              </a:ext>
            </a:extLst>
          </p:cNvPr>
          <p:cNvSpPr>
            <a:spLocks noGrp="1"/>
          </p:cNvSpPr>
          <p:nvPr>
            <p:ph type="title"/>
          </p:nvPr>
        </p:nvSpPr>
        <p:spPr>
          <a:xfrm>
            <a:off x="1079500" y="2252663"/>
            <a:ext cx="4457700" cy="2349500"/>
          </a:xfrm>
        </p:spPr>
        <p:txBody>
          <a:bodyPr anchor="ctr" anchorCtr="0">
            <a:normAutofit/>
          </a:bodyPr>
          <a:lstStyle>
            <a:lvl1pPr algn="ctr">
              <a:defRPr sz="2800"/>
            </a:lvl1pPr>
          </a:lstStyle>
          <a:p>
            <a:r>
              <a:rPr lang="en-US"/>
              <a:t>Click to edit Master title style</a:t>
            </a:r>
          </a:p>
        </p:txBody>
      </p:sp>
      <p:sp>
        <p:nvSpPr>
          <p:cNvPr id="3" name="Text Placeholder 2">
            <a:extLst>
              <a:ext uri="{FF2B5EF4-FFF2-40B4-BE49-F238E27FC236}">
                <a16:creationId xmlns:a16="http://schemas.microsoft.com/office/drawing/2014/main" id="{26695823-EA83-493F-8FEC-C72B5B9CF2FD}"/>
              </a:ext>
            </a:extLst>
          </p:cNvPr>
          <p:cNvSpPr>
            <a:spLocks noGrp="1"/>
          </p:cNvSpPr>
          <p:nvPr>
            <p:ph type="body" idx="1"/>
          </p:nvPr>
        </p:nvSpPr>
        <p:spPr>
          <a:xfrm>
            <a:off x="6654800" y="2252664"/>
            <a:ext cx="4451348" cy="2349500"/>
          </a:xfrm>
        </p:spPr>
        <p:txBody>
          <a:bodyPr anchor="ctr" anchorCtr="0"/>
          <a:lstStyle>
            <a:lvl1pPr marL="0" indent="0">
              <a:buNone/>
              <a:defRPr sz="2400" i="1">
                <a:solidFill>
                  <a:schemeClr val="tx1">
                    <a:alpha val="7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E08E54-36BB-4AB4-BE1F-5FA8207BEAF8}"/>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10/27/2024</a:t>
            </a:fld>
            <a:endParaRPr lang="en-US"/>
          </a:p>
        </p:txBody>
      </p:sp>
      <p:sp>
        <p:nvSpPr>
          <p:cNvPr id="5" name="Footer Placeholder 4">
            <a:extLst>
              <a:ext uri="{FF2B5EF4-FFF2-40B4-BE49-F238E27FC236}">
                <a16:creationId xmlns:a16="http://schemas.microsoft.com/office/drawing/2014/main" id="{C0453A6A-C55A-40A1-A3BB-DB417047F547}"/>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96D6E656-7AC0-4BD3-AFE5-4B5122E2F2D8}"/>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grpSp>
        <p:nvGrpSpPr>
          <p:cNvPr id="20" name="Group 19">
            <a:extLst>
              <a:ext uri="{FF2B5EF4-FFF2-40B4-BE49-F238E27FC236}">
                <a16:creationId xmlns:a16="http://schemas.microsoft.com/office/drawing/2014/main" id="{E9ABE19D-0B51-4388-93D1-0CD6B767115D}"/>
              </a:ext>
            </a:extLst>
          </p:cNvPr>
          <p:cNvGrpSpPr/>
          <p:nvPr/>
        </p:nvGrpSpPr>
        <p:grpSpPr>
          <a:xfrm>
            <a:off x="999771" y="932104"/>
            <a:ext cx="913428" cy="1032464"/>
            <a:chOff x="999771" y="932104"/>
            <a:chExt cx="913428" cy="1032464"/>
          </a:xfrm>
        </p:grpSpPr>
        <p:grpSp>
          <p:nvGrpSpPr>
            <p:cNvPr id="21" name="Group 20">
              <a:extLst>
                <a:ext uri="{FF2B5EF4-FFF2-40B4-BE49-F238E27FC236}">
                  <a16:creationId xmlns:a16="http://schemas.microsoft.com/office/drawing/2014/main" id="{46226ED6-7133-4222-9552-0EA4B1B3C9FB}"/>
                </a:ext>
              </a:extLst>
            </p:cNvPr>
            <p:cNvGrpSpPr/>
            <p:nvPr/>
          </p:nvGrpSpPr>
          <p:grpSpPr>
            <a:xfrm rot="8100000" flipV="1">
              <a:off x="1047457" y="1290386"/>
              <a:ext cx="865742" cy="628383"/>
              <a:chOff x="558167" y="958515"/>
              <a:chExt cx="865742" cy="628383"/>
            </a:xfrm>
            <a:solidFill>
              <a:schemeClr val="accent3"/>
            </a:solidFill>
          </p:grpSpPr>
          <p:sp>
            <p:nvSpPr>
              <p:cNvPr id="28" name="Freeform: Shape 27">
                <a:extLst>
                  <a:ext uri="{FF2B5EF4-FFF2-40B4-BE49-F238E27FC236}">
                    <a16:creationId xmlns:a16="http://schemas.microsoft.com/office/drawing/2014/main" id="{BE810E40-D42F-4034-93BA-54446465D20B}"/>
                  </a:ext>
                </a:extLst>
              </p:cNvPr>
              <p:cNvSpPr/>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9" name="Freeform: Shape 28">
                <a:extLst>
                  <a:ext uri="{FF2B5EF4-FFF2-40B4-BE49-F238E27FC236}">
                    <a16:creationId xmlns:a16="http://schemas.microsoft.com/office/drawing/2014/main" id="{60F6BFC2-CA89-42B8-8A5A-E9F26BA87FBB}"/>
                  </a:ext>
                </a:extLst>
              </p:cNvPr>
              <p:cNvSpPr/>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22" name="Group 21">
              <a:extLst>
                <a:ext uri="{FF2B5EF4-FFF2-40B4-BE49-F238E27FC236}">
                  <a16:creationId xmlns:a16="http://schemas.microsoft.com/office/drawing/2014/main" id="{1CA36485-DC1D-48C9-91B2-425DBC66D471}"/>
                </a:ext>
              </a:extLst>
            </p:cNvPr>
            <p:cNvGrpSpPr/>
            <p:nvPr/>
          </p:nvGrpSpPr>
          <p:grpSpPr>
            <a:xfrm rot="10800000" flipH="1" flipV="1">
              <a:off x="999771" y="932104"/>
              <a:ext cx="864005" cy="1032464"/>
              <a:chOff x="2207971" y="2384401"/>
              <a:chExt cx="864005" cy="1032464"/>
            </a:xfrm>
          </p:grpSpPr>
          <p:sp>
            <p:nvSpPr>
              <p:cNvPr id="23" name="Freeform: Shape 22">
                <a:extLst>
                  <a:ext uri="{FF2B5EF4-FFF2-40B4-BE49-F238E27FC236}">
                    <a16:creationId xmlns:a16="http://schemas.microsoft.com/office/drawing/2014/main" id="{0ACF276E-196C-4923-B7D1-48A8E6A1669C}"/>
                  </a:ext>
                </a:extLst>
              </p:cNvPr>
              <p:cNvSpPr/>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Freeform: Shape 23">
                <a:extLst>
                  <a:ext uri="{FF2B5EF4-FFF2-40B4-BE49-F238E27FC236}">
                    <a16:creationId xmlns:a16="http://schemas.microsoft.com/office/drawing/2014/main" id="{FFE3686C-DFF6-4995-81B8-FA38F5BB0401}"/>
                  </a:ext>
                </a:extLst>
              </p:cNvPr>
              <p:cNvSpPr/>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25" name="Group 24">
                <a:extLst>
                  <a:ext uri="{FF2B5EF4-FFF2-40B4-BE49-F238E27FC236}">
                    <a16:creationId xmlns:a16="http://schemas.microsoft.com/office/drawing/2014/main" id="{9DCBF653-CCB9-47B2-9DD9-68847A45D82D}"/>
                  </a:ext>
                </a:extLst>
              </p:cNvPr>
              <p:cNvGrpSpPr/>
              <p:nvPr/>
            </p:nvGrpSpPr>
            <p:grpSpPr>
              <a:xfrm>
                <a:off x="2440769" y="2384401"/>
                <a:ext cx="313009" cy="1032464"/>
                <a:chOff x="2440769" y="2384401"/>
                <a:chExt cx="313009" cy="1032464"/>
              </a:xfrm>
            </p:grpSpPr>
            <p:cxnSp>
              <p:nvCxnSpPr>
                <p:cNvPr id="26" name="Straight Connector 25">
                  <a:extLst>
                    <a:ext uri="{FF2B5EF4-FFF2-40B4-BE49-F238E27FC236}">
                      <a16:creationId xmlns:a16="http://schemas.microsoft.com/office/drawing/2014/main" id="{7F081A1F-C7C9-4907-AAED-B4E9B64973FB}"/>
                    </a:ext>
                  </a:extLst>
                </p:cNvPr>
                <p:cNvCxnSpPr>
                  <a:cxnSpLocks/>
                </p:cNvCxnSpPr>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4F8F89A-0719-4D9A-8379-9EEBD7201052}"/>
                    </a:ext>
                  </a:extLst>
                </p:cNvPr>
                <p:cNvCxnSpPr>
                  <a:cxnSpLocks/>
                </p:cNvCxnSpPr>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30" name="Group 29">
            <a:extLst>
              <a:ext uri="{FF2B5EF4-FFF2-40B4-BE49-F238E27FC236}">
                <a16:creationId xmlns:a16="http://schemas.microsoft.com/office/drawing/2014/main" id="{E7AA5779-FF0F-4ACF-A56C-710A4CDEC8A3}"/>
              </a:ext>
            </a:extLst>
          </p:cNvPr>
          <p:cNvGrpSpPr/>
          <p:nvPr/>
        </p:nvGrpSpPr>
        <p:grpSpPr>
          <a:xfrm>
            <a:off x="1437136" y="649304"/>
            <a:ext cx="388541" cy="388541"/>
            <a:chOff x="5752675" y="5440856"/>
            <a:chExt cx="388541" cy="388541"/>
          </a:xfrm>
        </p:grpSpPr>
        <p:sp>
          <p:nvSpPr>
            <p:cNvPr id="31" name="Oval 30">
              <a:extLst>
                <a:ext uri="{FF2B5EF4-FFF2-40B4-BE49-F238E27FC236}">
                  <a16:creationId xmlns:a16="http://schemas.microsoft.com/office/drawing/2014/main" id="{5F0ADB13-4626-4F84-B513-0B58E65C248E}"/>
                </a:ext>
              </a:extLst>
            </p:cNvPr>
            <p:cNvSpPr/>
            <p:nvPr/>
          </p:nvSpPr>
          <p:spPr>
            <a:xfrm rot="10800000">
              <a:off x="5800801" y="5488982"/>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2" name="Oval 31">
              <a:extLst>
                <a:ext uri="{FF2B5EF4-FFF2-40B4-BE49-F238E27FC236}">
                  <a16:creationId xmlns:a16="http://schemas.microsoft.com/office/drawing/2014/main" id="{AF46BC46-AD78-4932-95BA-D3009154CA7A}"/>
                </a:ext>
              </a:extLst>
            </p:cNvPr>
            <p:cNvSpPr/>
            <p:nvPr/>
          </p:nvSpPr>
          <p:spPr>
            <a:xfrm>
              <a:off x="5752675" y="5440856"/>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33" name="Straight Connector 32">
            <a:extLst>
              <a:ext uri="{FF2B5EF4-FFF2-40B4-BE49-F238E27FC236}">
                <a16:creationId xmlns:a16="http://schemas.microsoft.com/office/drawing/2014/main" id="{D38118F0-6EA8-4901-9161-9101C6DDD97E}"/>
              </a:ext>
            </a:extLst>
          </p:cNvPr>
          <p:cNvCxnSpPr>
            <a:cxnSpLocks/>
          </p:cNvCxnSpPr>
          <p:nvPr/>
        </p:nvCxnSpPr>
        <p:spPr>
          <a:xfrm rot="16200000" flipH="1">
            <a:off x="5826000" y="342900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3830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D013D-A80D-4455-B886-0C3448294C02}"/>
              </a:ext>
            </a:extLst>
          </p:cNvPr>
          <p:cNvSpPr>
            <a:spLocks noGrp="1"/>
          </p:cNvSpPr>
          <p:nvPr>
            <p:ph type="title"/>
          </p:nvPr>
        </p:nvSpPr>
        <p:spPr/>
        <p:txBody>
          <a:bodyPr/>
          <a:lstStyle>
            <a:lvl1pPr algn="l">
              <a:defRPr/>
            </a:lvl1pPr>
          </a:lstStyle>
          <a:p>
            <a:r>
              <a:rPr lang="en-US"/>
              <a:t>Click to edit Master title style</a:t>
            </a:r>
          </a:p>
        </p:txBody>
      </p:sp>
      <p:sp>
        <p:nvSpPr>
          <p:cNvPr id="3" name="Content Placeholder 2">
            <a:extLst>
              <a:ext uri="{FF2B5EF4-FFF2-40B4-BE49-F238E27FC236}">
                <a16:creationId xmlns:a16="http://schemas.microsoft.com/office/drawing/2014/main" id="{4A99D3AB-20B9-4D90-8106-506F443682C8}"/>
              </a:ext>
            </a:extLst>
          </p:cNvPr>
          <p:cNvSpPr>
            <a:spLocks noGrp="1"/>
          </p:cNvSpPr>
          <p:nvPr>
            <p:ph sz="half" idx="1"/>
          </p:nvPr>
        </p:nvSpPr>
        <p:spPr>
          <a:xfrm>
            <a:off x="1085850" y="1790700"/>
            <a:ext cx="474015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5F9DF39-257F-4C10-A7B4-1AA1C66F28E9}"/>
              </a:ext>
            </a:extLst>
          </p:cNvPr>
          <p:cNvSpPr>
            <a:spLocks noGrp="1"/>
          </p:cNvSpPr>
          <p:nvPr>
            <p:ph sz="half" idx="2"/>
          </p:nvPr>
        </p:nvSpPr>
        <p:spPr>
          <a:xfrm>
            <a:off x="6366000" y="1790700"/>
            <a:ext cx="474015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0E57E5E-B324-4633-AB65-4A53498B9FA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10/27/2024</a:t>
            </a:fld>
            <a:endParaRPr lang="en-US"/>
          </a:p>
        </p:txBody>
      </p:sp>
      <p:sp>
        <p:nvSpPr>
          <p:cNvPr id="6" name="Footer Placeholder 5">
            <a:extLst>
              <a:ext uri="{FF2B5EF4-FFF2-40B4-BE49-F238E27FC236}">
                <a16:creationId xmlns:a16="http://schemas.microsoft.com/office/drawing/2014/main" id="{5B42A16D-8423-4C91-B839-F95380250FA3}"/>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63AD46B-C875-4F91-8991-4A4E5D768D9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2491897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170C3-74D3-4445-A879-4F7CF42ED29A}"/>
              </a:ext>
            </a:extLst>
          </p:cNvPr>
          <p:cNvSpPr>
            <a:spLocks noGrp="1"/>
          </p:cNvSpPr>
          <p:nvPr>
            <p:ph type="title"/>
          </p:nvPr>
        </p:nvSpPr>
        <p:spPr>
          <a:xfrm>
            <a:off x="1079500" y="1011238"/>
            <a:ext cx="10026650" cy="655637"/>
          </a:xfrm>
        </p:spPr>
        <p:txBody>
          <a:bodyPr>
            <a:normAutofit/>
          </a:bodyPr>
          <a:lstStyle>
            <a:lvl1pPr algn="l">
              <a:defRPr/>
            </a:lvl1pPr>
          </a:lstStyle>
          <a:p>
            <a:r>
              <a:rPr lang="en-US"/>
              <a:t>Click to edit Master title style</a:t>
            </a:r>
          </a:p>
        </p:txBody>
      </p:sp>
      <p:sp>
        <p:nvSpPr>
          <p:cNvPr id="3" name="Text Placeholder 2">
            <a:extLst>
              <a:ext uri="{FF2B5EF4-FFF2-40B4-BE49-F238E27FC236}">
                <a16:creationId xmlns:a16="http://schemas.microsoft.com/office/drawing/2014/main" id="{B2B64494-3C1C-49FE-ADB2-6F41CEEA82EF}"/>
              </a:ext>
            </a:extLst>
          </p:cNvPr>
          <p:cNvSpPr>
            <a:spLocks noGrp="1"/>
          </p:cNvSpPr>
          <p:nvPr>
            <p:ph type="body" idx="1"/>
          </p:nvPr>
        </p:nvSpPr>
        <p:spPr>
          <a:xfrm>
            <a:off x="1079500" y="1854200"/>
            <a:ext cx="4741200" cy="553998"/>
          </a:xfrm>
        </p:spPr>
        <p:txBody>
          <a:bodyPr anchor="t" anchorCtr="0">
            <a:normAutofit/>
          </a:bodyPr>
          <a:lstStyle>
            <a:lvl1pPr marL="0" indent="0">
              <a:lnSpc>
                <a:spcPct val="100000"/>
              </a:lnSpc>
              <a:buNone/>
              <a:defRPr sz="1800" b="0" cap="all" spc="300" baseline="0">
                <a:solidFill>
                  <a:schemeClr val="tx1">
                    <a:alpha val="8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8EE19A6-8340-43A4-9B30-A27DEB9E2BF1}"/>
              </a:ext>
            </a:extLst>
          </p:cNvPr>
          <p:cNvSpPr>
            <a:spLocks noGrp="1"/>
          </p:cNvSpPr>
          <p:nvPr>
            <p:ph sz="half" idx="2"/>
          </p:nvPr>
        </p:nvSpPr>
        <p:spPr>
          <a:xfrm>
            <a:off x="1079500" y="2525561"/>
            <a:ext cx="4741200" cy="3243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B9D4B31-0090-483A-BF84-CEA2B22D51D5}"/>
              </a:ext>
            </a:extLst>
          </p:cNvPr>
          <p:cNvSpPr>
            <a:spLocks noGrp="1"/>
          </p:cNvSpPr>
          <p:nvPr>
            <p:ph type="body" sz="quarter" idx="3"/>
          </p:nvPr>
        </p:nvSpPr>
        <p:spPr>
          <a:xfrm>
            <a:off x="6364950" y="1854200"/>
            <a:ext cx="4741200" cy="553998"/>
          </a:xfrm>
        </p:spPr>
        <p:txBody>
          <a:bodyPr anchor="t" anchorCtr="0">
            <a:normAutofit/>
          </a:bodyPr>
          <a:lstStyle>
            <a:lvl1pPr marL="0" indent="0">
              <a:lnSpc>
                <a:spcPct val="100000"/>
              </a:lnSpc>
              <a:buNone/>
              <a:defRPr sz="1800" b="0" cap="all" spc="300" baseline="0">
                <a:solidFill>
                  <a:schemeClr val="tx1">
                    <a:alpha val="8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08DB9E9-0BD8-4F85-9342-5C5BA0D35CEA}"/>
              </a:ext>
            </a:extLst>
          </p:cNvPr>
          <p:cNvSpPr>
            <a:spLocks noGrp="1"/>
          </p:cNvSpPr>
          <p:nvPr>
            <p:ph sz="quarter" idx="4"/>
          </p:nvPr>
        </p:nvSpPr>
        <p:spPr>
          <a:xfrm>
            <a:off x="6364950" y="2525560"/>
            <a:ext cx="4741200" cy="3243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2AE3D3E-6168-45C3-BAB4-04FFFB98354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10/27/2024</a:t>
            </a:fld>
            <a:endParaRPr lang="en-US"/>
          </a:p>
        </p:txBody>
      </p:sp>
      <p:sp>
        <p:nvSpPr>
          <p:cNvPr id="8" name="Footer Placeholder 7">
            <a:extLst>
              <a:ext uri="{FF2B5EF4-FFF2-40B4-BE49-F238E27FC236}">
                <a16:creationId xmlns:a16="http://schemas.microsoft.com/office/drawing/2014/main" id="{DA8F8D02-7CCF-4321-847A-CD553E52A342}"/>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F966368-2A9A-4617-A2A9-E4E9ACD06381}"/>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262815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855A-C7D7-455F-BD47-AB4221DD0240}"/>
              </a:ext>
            </a:extLst>
          </p:cNvPr>
          <p:cNvSpPr>
            <a:spLocks noGrp="1"/>
          </p:cNvSpPr>
          <p:nvPr>
            <p:ph type="title"/>
          </p:nvPr>
        </p:nvSpPr>
        <p:spPr>
          <a:xfrm>
            <a:off x="1079500" y="1079500"/>
            <a:ext cx="10026650" cy="4689475"/>
          </a:xfrm>
        </p:spPr>
        <p:txBody>
          <a:bodyPr anchor="ctr"/>
          <a:lstStyle>
            <a:lvl1pPr algn="ctr">
              <a:defRPr/>
            </a:lvl1pPr>
          </a:lstStyle>
          <a:p>
            <a:r>
              <a:rPr lang="en-US"/>
              <a:t>Click to edit Master title style</a:t>
            </a:r>
          </a:p>
        </p:txBody>
      </p:sp>
      <p:sp>
        <p:nvSpPr>
          <p:cNvPr id="3" name="Date Placeholder 2">
            <a:extLst>
              <a:ext uri="{FF2B5EF4-FFF2-40B4-BE49-F238E27FC236}">
                <a16:creationId xmlns:a16="http://schemas.microsoft.com/office/drawing/2014/main" id="{1629F6FD-C2F8-4688-B52A-ED76F48B8B4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10/27/2024</a:t>
            </a:fld>
            <a:endParaRPr lang="en-US"/>
          </a:p>
        </p:txBody>
      </p:sp>
      <p:sp>
        <p:nvSpPr>
          <p:cNvPr id="4" name="Footer Placeholder 3">
            <a:extLst>
              <a:ext uri="{FF2B5EF4-FFF2-40B4-BE49-F238E27FC236}">
                <a16:creationId xmlns:a16="http://schemas.microsoft.com/office/drawing/2014/main" id="{AB358F0F-237C-4F8E-A5A7-48269F700B1D}"/>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68C3629E-70C3-44A4-A268-2194CD424AF9}"/>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2704521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0232D4-EC56-49D3-B967-D972B5E5E2C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10/27/2024</a:t>
            </a:fld>
            <a:endParaRPr lang="en-US"/>
          </a:p>
        </p:txBody>
      </p:sp>
      <p:sp>
        <p:nvSpPr>
          <p:cNvPr id="3" name="Footer Placeholder 2">
            <a:extLst>
              <a:ext uri="{FF2B5EF4-FFF2-40B4-BE49-F238E27FC236}">
                <a16:creationId xmlns:a16="http://schemas.microsoft.com/office/drawing/2014/main" id="{0B2C3171-136A-405F-B1CF-C0DAFAA21E41}"/>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76523E7E-BA29-40D2-BE24-10E7F7050409}"/>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1519876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607EF-706F-47DD-B487-7C3E4EDE1945}"/>
              </a:ext>
            </a:extLst>
          </p:cNvPr>
          <p:cNvSpPr>
            <a:spLocks noGrp="1"/>
          </p:cNvSpPr>
          <p:nvPr>
            <p:ph type="title"/>
          </p:nvPr>
        </p:nvSpPr>
        <p:spPr>
          <a:xfrm>
            <a:off x="1071607" y="1011238"/>
            <a:ext cx="3906000" cy="1292400"/>
          </a:xfrm>
        </p:spPr>
        <p:txBody>
          <a:bodyPr anchor="t" anchorCtr="0">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08298442-7D9F-4D62-866B-FBA382F06C4C}"/>
              </a:ext>
            </a:extLst>
          </p:cNvPr>
          <p:cNvSpPr>
            <a:spLocks noGrp="1"/>
          </p:cNvSpPr>
          <p:nvPr>
            <p:ph idx="1"/>
          </p:nvPr>
        </p:nvSpPr>
        <p:spPr>
          <a:xfrm>
            <a:off x="5537200" y="955230"/>
            <a:ext cx="5583193" cy="4813745"/>
          </a:xfrm>
        </p:spPr>
        <p:txBody>
          <a:bodyPr/>
          <a:lstStyle>
            <a:lvl1pPr marL="0" indent="0">
              <a:lnSpc>
                <a:spcPct val="100000"/>
              </a:lnSpc>
              <a:buFontTx/>
              <a:buNone/>
              <a:defRPr sz="4800"/>
            </a:lvl1pPr>
            <a:lvl2pPr marL="0">
              <a:lnSpc>
                <a:spcPct val="100000"/>
              </a:lnSpc>
              <a:defRPr sz="4800"/>
            </a:lvl2pPr>
            <a:lvl3pPr marL="0" indent="0">
              <a:buNone/>
              <a:defRPr sz="2000"/>
            </a:lvl3pPr>
            <a:lvl4pPr marL="0">
              <a:defRPr sz="2000"/>
            </a:lvl4pPr>
            <a:lvl5pPr marL="360000">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67D1DB7-AC43-460E-B3C5-9F8B37D1B50A}"/>
              </a:ext>
            </a:extLst>
          </p:cNvPr>
          <p:cNvSpPr>
            <a:spLocks noGrp="1"/>
          </p:cNvSpPr>
          <p:nvPr>
            <p:ph type="body" sz="half" idx="2"/>
          </p:nvPr>
        </p:nvSpPr>
        <p:spPr>
          <a:xfrm>
            <a:off x="1079499" y="2664000"/>
            <a:ext cx="3905999" cy="310680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0C5DE9-6995-4F6E-AF64-6CE9A677971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10/27/2024</a:t>
            </a:fld>
            <a:endParaRPr lang="en-US"/>
          </a:p>
        </p:txBody>
      </p:sp>
      <p:sp>
        <p:nvSpPr>
          <p:cNvPr id="6" name="Footer Placeholder 5">
            <a:extLst>
              <a:ext uri="{FF2B5EF4-FFF2-40B4-BE49-F238E27FC236}">
                <a16:creationId xmlns:a16="http://schemas.microsoft.com/office/drawing/2014/main" id="{388BC655-2B4D-48CA-90B9-740400332295}"/>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314A7E0-1D83-4CE0-9FFE-3EEE2B3C27ED}"/>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6315490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F7F85-950A-4BED-AE31-5C85DE4FA488}"/>
              </a:ext>
            </a:extLst>
          </p:cNvPr>
          <p:cNvSpPr>
            <a:spLocks noGrp="1"/>
          </p:cNvSpPr>
          <p:nvPr>
            <p:ph type="title"/>
          </p:nvPr>
        </p:nvSpPr>
        <p:spPr>
          <a:xfrm>
            <a:off x="1079501" y="1011238"/>
            <a:ext cx="3905250" cy="1292662"/>
          </a:xfrm>
        </p:spPr>
        <p:txBody>
          <a:bodyPr anchor="t" anchorCtr="0">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6813A008-3741-4305-8A06-C0D8404A32BB}"/>
              </a:ext>
            </a:extLst>
          </p:cNvPr>
          <p:cNvSpPr>
            <a:spLocks noGrp="1"/>
          </p:cNvSpPr>
          <p:nvPr>
            <p:ph type="pic" idx="1"/>
          </p:nvPr>
        </p:nvSpPr>
        <p:spPr>
          <a:xfrm>
            <a:off x="5537200" y="531813"/>
            <a:ext cx="6113812" cy="578484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F2ADC63-3365-4920-AF26-600F4D2EA579}"/>
              </a:ext>
            </a:extLst>
          </p:cNvPr>
          <p:cNvSpPr>
            <a:spLocks noGrp="1"/>
          </p:cNvSpPr>
          <p:nvPr>
            <p:ph type="body" sz="half" idx="2"/>
          </p:nvPr>
        </p:nvSpPr>
        <p:spPr>
          <a:xfrm>
            <a:off x="1079500" y="2663825"/>
            <a:ext cx="3905250" cy="310515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C161BE-EF8B-4F4D-8197-61442EBC46B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10/27/2024</a:t>
            </a:fld>
            <a:endParaRPr lang="en-US"/>
          </a:p>
        </p:txBody>
      </p:sp>
      <p:sp>
        <p:nvSpPr>
          <p:cNvPr id="6" name="Footer Placeholder 5">
            <a:extLst>
              <a:ext uri="{FF2B5EF4-FFF2-40B4-BE49-F238E27FC236}">
                <a16:creationId xmlns:a16="http://schemas.microsoft.com/office/drawing/2014/main" id="{9FD37897-BFE5-414E-9334-53116988DC37}"/>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F5BF024-9A20-4B80-976D-420DCCD1616D}"/>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716504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B794F-0C7D-47A6-A355-9B54F3A082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518BEFC-5F95-43C3-A662-CF24426CB374}"/>
              </a:ext>
            </a:extLst>
          </p:cNvPr>
          <p:cNvSpPr>
            <a:spLocks noGrp="1"/>
          </p:cNvSpPr>
          <p:nvPr>
            <p:ph type="body" orient="vert" idx="1"/>
          </p:nvPr>
        </p:nvSpPr>
        <p:spPr>
          <a:xfrm>
            <a:off x="1079500" y="1790700"/>
            <a:ext cx="10026650" cy="39782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020A41-C226-41AB-8766-C9BF3E9BF9D0}"/>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10/27/2024</a:t>
            </a:fld>
            <a:endParaRPr lang="en-US"/>
          </a:p>
        </p:txBody>
      </p:sp>
      <p:sp>
        <p:nvSpPr>
          <p:cNvPr id="5" name="Footer Placeholder 4">
            <a:extLst>
              <a:ext uri="{FF2B5EF4-FFF2-40B4-BE49-F238E27FC236}">
                <a16:creationId xmlns:a16="http://schemas.microsoft.com/office/drawing/2014/main" id="{877795E9-017B-4505-810D-A5F553A56BC9}"/>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626A1BD-3429-4C11-B230-8AD083EC3EC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655969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11CA2-18BF-408B-A40C-B43A0A7B80FA}"/>
              </a:ext>
            </a:extLst>
          </p:cNvPr>
          <p:cNvSpPr>
            <a:spLocks noGrp="1"/>
          </p:cNvSpPr>
          <p:nvPr>
            <p:ph type="title" orient="vert"/>
          </p:nvPr>
        </p:nvSpPr>
        <p:spPr>
          <a:xfrm>
            <a:off x="9899079" y="1079500"/>
            <a:ext cx="1292662" cy="4689476"/>
          </a:xfrm>
        </p:spPr>
        <p:txBody>
          <a:bodyPr vert="eaVert">
            <a:normAutofit/>
          </a:bodyPr>
          <a:lstStyle/>
          <a:p>
            <a:r>
              <a:rPr lang="en-US"/>
              <a:t>Click to edit Master title style</a:t>
            </a:r>
          </a:p>
        </p:txBody>
      </p:sp>
      <p:sp>
        <p:nvSpPr>
          <p:cNvPr id="3" name="Vertical Text Placeholder 2">
            <a:extLst>
              <a:ext uri="{FF2B5EF4-FFF2-40B4-BE49-F238E27FC236}">
                <a16:creationId xmlns:a16="http://schemas.microsoft.com/office/drawing/2014/main" id="{BAE424B6-12FC-41A1-AF7C-7E3931D97204}"/>
              </a:ext>
            </a:extLst>
          </p:cNvPr>
          <p:cNvSpPr>
            <a:spLocks noGrp="1"/>
          </p:cNvSpPr>
          <p:nvPr>
            <p:ph type="body" orient="vert" idx="1"/>
          </p:nvPr>
        </p:nvSpPr>
        <p:spPr>
          <a:xfrm>
            <a:off x="1079499" y="1079500"/>
            <a:ext cx="8495943" cy="46894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5CF957-F921-48CF-97FE-91190C1AE9B3}"/>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10/27/2024</a:t>
            </a:fld>
            <a:endParaRPr lang="en-US"/>
          </a:p>
        </p:txBody>
      </p:sp>
      <p:sp>
        <p:nvSpPr>
          <p:cNvPr id="5" name="Footer Placeholder 4">
            <a:extLst>
              <a:ext uri="{FF2B5EF4-FFF2-40B4-BE49-F238E27FC236}">
                <a16:creationId xmlns:a16="http://schemas.microsoft.com/office/drawing/2014/main" id="{6653F49D-6E0C-47F7-BAAD-A427913DC4D1}"/>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038A122-F390-46CF-BECF-3AE05CA585C4}"/>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6508464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00152-D18D-4405-8FB2-5985831B57A0}"/>
              </a:ext>
            </a:extLst>
          </p:cNvPr>
          <p:cNvSpPr>
            <a:spLocks noGrp="1"/>
          </p:cNvSpPr>
          <p:nvPr>
            <p:ph type="title"/>
          </p:nvPr>
        </p:nvSpPr>
        <p:spPr>
          <a:xfrm>
            <a:off x="1079500" y="1011238"/>
            <a:ext cx="10026650" cy="655637"/>
          </a:xfrm>
          <a:prstGeom prst="rect">
            <a:avLst/>
          </a:prstGeom>
        </p:spPr>
        <p:txBody>
          <a:bodyPr vert="horz" lIns="0" tIns="0" rIns="0" bIns="0" rtlCol="0" anchor="t"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722E92E1-0C4A-474E-8E29-8DB404101BA7}"/>
              </a:ext>
            </a:extLst>
          </p:cNvPr>
          <p:cNvSpPr>
            <a:spLocks noGrp="1"/>
          </p:cNvSpPr>
          <p:nvPr>
            <p:ph type="body" idx="1"/>
          </p:nvPr>
        </p:nvSpPr>
        <p:spPr>
          <a:xfrm>
            <a:off x="1079500" y="1790700"/>
            <a:ext cx="10026650" cy="3978275"/>
          </a:xfrm>
          <a:prstGeom prst="rect">
            <a:avLst/>
          </a:prstGeom>
        </p:spPr>
        <p:txBody>
          <a:bodyPr vert="horz" lIns="0" tIns="0" rIns="0" bIns="0" rtlCol="0" anchor="t"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22E245-B48B-4526-8D2D-9475E64B0624}"/>
              </a:ext>
            </a:extLst>
          </p:cNvPr>
          <p:cNvSpPr>
            <a:spLocks noGrp="1"/>
          </p:cNvSpPr>
          <p:nvPr>
            <p:ph type="dt" sz="half" idx="2"/>
          </p:nvPr>
        </p:nvSpPr>
        <p:spPr>
          <a:xfrm>
            <a:off x="541338" y="6401999"/>
            <a:ext cx="2206625" cy="369332"/>
          </a:xfrm>
          <a:prstGeom prst="rect">
            <a:avLst/>
          </a:prstGeom>
        </p:spPr>
        <p:txBody>
          <a:bodyPr vert="horz" lIns="0" tIns="0" rIns="0" bIns="0" rtlCol="0" anchor="ctr">
            <a:normAutofit/>
          </a:bodyPr>
          <a:lstStyle>
            <a:lvl1pPr algn="l">
              <a:defRPr sz="1000" cap="all" spc="300" baseline="0">
                <a:solidFill>
                  <a:schemeClr val="tx1">
                    <a:alpha val="70000"/>
                  </a:schemeClr>
                </a:solidFill>
              </a:defRPr>
            </a:lvl1pPr>
          </a:lstStyle>
          <a:p>
            <a:fld id="{64F0E216-BA48-4F04-AC4F-645AA0DD6AC6}" type="datetimeFigureOut">
              <a:rPr lang="en-US" smtClean="0"/>
              <a:pPr/>
              <a:t>10/27/2024</a:t>
            </a:fld>
            <a:endParaRPr lang="en-US"/>
          </a:p>
        </p:txBody>
      </p:sp>
      <p:sp>
        <p:nvSpPr>
          <p:cNvPr id="5" name="Footer Placeholder 4">
            <a:extLst>
              <a:ext uri="{FF2B5EF4-FFF2-40B4-BE49-F238E27FC236}">
                <a16:creationId xmlns:a16="http://schemas.microsoft.com/office/drawing/2014/main" id="{C2A0FE5C-A494-40F2-A357-786AFFA6318E}"/>
              </a:ext>
            </a:extLst>
          </p:cNvPr>
          <p:cNvSpPr>
            <a:spLocks noGrp="1"/>
          </p:cNvSpPr>
          <p:nvPr>
            <p:ph type="ftr" sz="quarter" idx="3"/>
          </p:nvPr>
        </p:nvSpPr>
        <p:spPr>
          <a:xfrm>
            <a:off x="3308350" y="6401999"/>
            <a:ext cx="5575300" cy="369332"/>
          </a:xfrm>
          <a:prstGeom prst="rect">
            <a:avLst/>
          </a:prstGeom>
        </p:spPr>
        <p:txBody>
          <a:bodyPr vert="horz" lIns="0" tIns="0" rIns="0" bIns="0" rtlCol="0" anchor="ctr">
            <a:normAutofit/>
          </a:bodyPr>
          <a:lstStyle>
            <a:lvl1pPr algn="ctr">
              <a:defRPr sz="1000" cap="all" spc="300" baseline="0">
                <a:solidFill>
                  <a:schemeClr val="tx1">
                    <a:alpha val="70000"/>
                  </a:schemeClr>
                </a:solidFill>
              </a:defRPr>
            </a:lvl1pPr>
          </a:lstStyle>
          <a:p>
            <a:endParaRPr lang="en-US"/>
          </a:p>
        </p:txBody>
      </p:sp>
      <p:sp>
        <p:nvSpPr>
          <p:cNvPr id="6" name="Slide Number Placeholder 5">
            <a:extLst>
              <a:ext uri="{FF2B5EF4-FFF2-40B4-BE49-F238E27FC236}">
                <a16:creationId xmlns:a16="http://schemas.microsoft.com/office/drawing/2014/main" id="{504686A1-EDE2-44D9-A671-F708A6F883D7}"/>
              </a:ext>
            </a:extLst>
          </p:cNvPr>
          <p:cNvSpPr>
            <a:spLocks noGrp="1"/>
          </p:cNvSpPr>
          <p:nvPr>
            <p:ph type="sldNum" sz="quarter" idx="4"/>
          </p:nvPr>
        </p:nvSpPr>
        <p:spPr>
          <a:xfrm>
            <a:off x="9442800" y="6401999"/>
            <a:ext cx="2208212" cy="369332"/>
          </a:xfrm>
          <a:prstGeom prst="rect">
            <a:avLst/>
          </a:prstGeom>
        </p:spPr>
        <p:txBody>
          <a:bodyPr vert="horz" lIns="0" tIns="0" rIns="0" bIns="0" rtlCol="0" anchor="ctr">
            <a:normAutofit/>
          </a:bodyPr>
          <a:lstStyle>
            <a:lvl1pPr algn="r">
              <a:defRPr sz="1000" cap="all" spc="300" baseline="0">
                <a:solidFill>
                  <a:schemeClr val="tx1">
                    <a:alpha val="70000"/>
                  </a:schemeClr>
                </a:solidFill>
              </a:defRPr>
            </a:lvl1pPr>
          </a:lstStyle>
          <a:p>
            <a:fld id="{D39607A7-8386-47DB-8578-DDEDD194E5D4}" type="slidenum">
              <a:rPr lang="en-US" smtClean="0"/>
              <a:pPr/>
              <a:t>‹#›</a:t>
            </a:fld>
            <a:endParaRPr lang="en-US"/>
          </a:p>
        </p:txBody>
      </p:sp>
    </p:spTree>
    <p:extLst>
      <p:ext uri="{BB962C8B-B14F-4D97-AF65-F5344CB8AC3E}">
        <p14:creationId xmlns:p14="http://schemas.microsoft.com/office/powerpoint/2010/main" val="387322174"/>
      </p:ext>
    </p:extLst>
  </p:cSld>
  <p:clrMap bg1="dk1" tx1="lt1" bg2="dk2" tx2="lt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2" r:id="rId6"/>
    <p:sldLayoutId id="2147483688" r:id="rId7"/>
    <p:sldLayoutId id="2147483689" r:id="rId8"/>
    <p:sldLayoutId id="2147483690" r:id="rId9"/>
    <p:sldLayoutId id="2147483691" r:id="rId10"/>
    <p:sldLayoutId id="2147483693" r:id="rId11"/>
  </p:sldLayoutIdLst>
  <p:txStyles>
    <p:titleStyle>
      <a:lvl1pPr algn="l" defTabSz="914400" rtl="0" eaLnBrk="1" latinLnBrk="0" hangingPunct="1">
        <a:lnSpc>
          <a:spcPct val="100000"/>
        </a:lnSpc>
        <a:spcBef>
          <a:spcPct val="0"/>
        </a:spcBef>
        <a:buNone/>
        <a:defRPr sz="2800" kern="1200" cap="all" spc="400" baseline="0">
          <a:solidFill>
            <a:schemeClr val="tx1"/>
          </a:solidFill>
          <a:latin typeface="+mj-lt"/>
          <a:ea typeface="+mj-ea"/>
          <a:cs typeface="+mj-cs"/>
        </a:defRPr>
      </a:lvl1pPr>
    </p:titleStyle>
    <p:bodyStyle>
      <a:lvl1pPr marL="360000" indent="-360000" algn="l" defTabSz="914400" rtl="0" eaLnBrk="1" latinLnBrk="0" hangingPunct="1">
        <a:lnSpc>
          <a:spcPct val="125000"/>
        </a:lnSpc>
        <a:spcBef>
          <a:spcPts val="10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1pPr>
      <a:lvl2pPr marL="360000"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2pPr>
      <a:lvl3pPr marL="1080000" indent="-360000"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3pPr>
      <a:lvl4pPr marL="1080000"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4pPr>
      <a:lvl5pPr marL="1800000" indent="-360000"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CA5B2A81-2C8E-4963-AFD4-E539D168B4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870974-35B7-13B0-CF81-6FE98A319521}"/>
              </a:ext>
            </a:extLst>
          </p:cNvPr>
          <p:cNvSpPr>
            <a:spLocks noGrp="1"/>
          </p:cNvSpPr>
          <p:nvPr>
            <p:ph type="ctrTitle"/>
          </p:nvPr>
        </p:nvSpPr>
        <p:spPr>
          <a:xfrm>
            <a:off x="4983900" y="1079500"/>
            <a:ext cx="6119131" cy="2138400"/>
          </a:xfrm>
        </p:spPr>
        <p:txBody>
          <a:bodyPr>
            <a:normAutofit/>
          </a:bodyPr>
          <a:lstStyle/>
          <a:p>
            <a:r>
              <a:rPr lang="en-US"/>
              <a:t>Fall and Redemption</a:t>
            </a:r>
          </a:p>
        </p:txBody>
      </p:sp>
      <p:sp>
        <p:nvSpPr>
          <p:cNvPr id="3" name="Subtitle 2">
            <a:extLst>
              <a:ext uri="{FF2B5EF4-FFF2-40B4-BE49-F238E27FC236}">
                <a16:creationId xmlns:a16="http://schemas.microsoft.com/office/drawing/2014/main" id="{C51F683E-A905-12D0-5FE1-7522F5B43D55}"/>
              </a:ext>
            </a:extLst>
          </p:cNvPr>
          <p:cNvSpPr>
            <a:spLocks noGrp="1"/>
          </p:cNvSpPr>
          <p:nvPr>
            <p:ph type="subTitle" idx="1"/>
          </p:nvPr>
        </p:nvSpPr>
        <p:spPr>
          <a:xfrm>
            <a:off x="4980779" y="4113213"/>
            <a:ext cx="6125372" cy="1655762"/>
          </a:xfrm>
        </p:spPr>
        <p:txBody>
          <a:bodyPr>
            <a:normAutofit/>
          </a:bodyPr>
          <a:lstStyle/>
          <a:p>
            <a:r>
              <a:rPr lang="en-US"/>
              <a:t>Theology 100</a:t>
            </a:r>
          </a:p>
          <a:p>
            <a:r>
              <a:rPr lang="en-US"/>
              <a:t>Part 5</a:t>
            </a:r>
          </a:p>
          <a:p>
            <a:r>
              <a:rPr lang="en-US"/>
              <a:t>Pastor Tim LeCroy</a:t>
            </a:r>
          </a:p>
        </p:txBody>
      </p:sp>
      <p:pic>
        <p:nvPicPr>
          <p:cNvPr id="5" name="Picture 4" descr="A drawing of a pregnant person&#10;&#10;Description automatically generated">
            <a:extLst>
              <a:ext uri="{FF2B5EF4-FFF2-40B4-BE49-F238E27FC236}">
                <a16:creationId xmlns:a16="http://schemas.microsoft.com/office/drawing/2014/main" id="{9A99EFAE-2A9B-DCC4-D446-70CF47B52467}"/>
              </a:ext>
            </a:extLst>
          </p:cNvPr>
          <p:cNvPicPr>
            <a:picLocks noChangeAspect="1"/>
          </p:cNvPicPr>
          <p:nvPr/>
        </p:nvPicPr>
        <p:blipFill>
          <a:blip r:embed="rId2">
            <a:extLst>
              <a:ext uri="{28A0092B-C50C-407E-A947-70E740481C1C}">
                <a14:useLocalDpi xmlns:a14="http://schemas.microsoft.com/office/drawing/2010/main" val="0"/>
              </a:ext>
            </a:extLst>
          </a:blip>
          <a:srcRect l="4792" r="16682"/>
          <a:stretch/>
        </p:blipFill>
        <p:spPr>
          <a:xfrm>
            <a:off x="20" y="10"/>
            <a:ext cx="3863955" cy="6857989"/>
          </a:xfrm>
          <a:prstGeom prst="rect">
            <a:avLst/>
          </a:prstGeom>
        </p:spPr>
      </p:pic>
      <p:cxnSp>
        <p:nvCxnSpPr>
          <p:cNvPr id="21" name="Straight Connector 20">
            <a:extLst>
              <a:ext uri="{FF2B5EF4-FFF2-40B4-BE49-F238E27FC236}">
                <a16:creationId xmlns:a16="http://schemas.microsoft.com/office/drawing/2014/main" id="{9E7C23BC-DAA6-40E1-8166-B8C4439D1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3465"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0793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4984750" y="1011237"/>
            <a:ext cx="6120000" cy="860400"/>
          </a:xfrm>
        </p:spPr>
        <p:txBody>
          <a:bodyPr anchor="b">
            <a:normAutofit/>
          </a:bodyPr>
          <a:lstStyle/>
          <a:p>
            <a:pPr algn="ctr"/>
            <a:r>
              <a:rPr lang="en-US"/>
              <a:t>Theo 100 review</a:t>
            </a:r>
          </a:p>
        </p:txBody>
      </p:sp>
      <p:pic>
        <p:nvPicPr>
          <p:cNvPr id="11" name="Picture 10" descr="A large library with many books on shelves&#10;&#10;Description automatically generated">
            <a:extLst>
              <a:ext uri="{FF2B5EF4-FFF2-40B4-BE49-F238E27FC236}">
                <a16:creationId xmlns:a16="http://schemas.microsoft.com/office/drawing/2014/main" id="{98529EB7-7CE6-5794-01FB-C6C065F2A8C1}"/>
              </a:ext>
            </a:extLst>
          </p:cNvPr>
          <p:cNvPicPr>
            <a:picLocks noChangeAspect="1"/>
          </p:cNvPicPr>
          <p:nvPr/>
        </p:nvPicPr>
        <p:blipFill>
          <a:blip r:embed="rId2">
            <a:extLst>
              <a:ext uri="{28A0092B-C50C-407E-A947-70E740481C1C}">
                <a14:useLocalDpi xmlns:a14="http://schemas.microsoft.com/office/drawing/2010/main" val="0"/>
              </a:ext>
            </a:extLst>
          </a:blip>
          <a:srcRect l="53886" r="14364"/>
          <a:stretch/>
        </p:blipFill>
        <p:spPr>
          <a:xfrm>
            <a:off x="20" y="10"/>
            <a:ext cx="3870969" cy="6857990"/>
          </a:xfrm>
          <a:prstGeom prst="rect">
            <a:avLst/>
          </a:prstGeom>
        </p:spPr>
      </p:pic>
      <p:cxnSp>
        <p:nvCxnSpPr>
          <p:cNvPr id="24" name="Straight Connector 23">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4984750" y="2759076"/>
            <a:ext cx="6121400" cy="3009899"/>
          </a:xfrm>
        </p:spPr>
        <p:txBody>
          <a:bodyPr>
            <a:normAutofit fontScale="92500"/>
          </a:bodyPr>
          <a:lstStyle/>
          <a:p>
            <a:pPr marL="702900" indent="-342900">
              <a:buFont typeface="Arial" panose="020B0604020202020204" pitchFamily="34" charset="0"/>
              <a:buChar char="•"/>
            </a:pPr>
            <a:r>
              <a:rPr lang="en-US" sz="2400"/>
              <a:t>Theology is culturally relevant reflection on God and His world</a:t>
            </a:r>
          </a:p>
          <a:p>
            <a:pPr marL="1422900" lvl="2" indent="-342900">
              <a:buFont typeface="Arial" panose="020B0604020202020204" pitchFamily="34" charset="0"/>
              <a:buChar char="•"/>
            </a:pPr>
            <a:r>
              <a:rPr lang="en-US" sz="1900"/>
              <a:t>Anyone who asks questions and thinks deeply about this world is a theologian</a:t>
            </a:r>
          </a:p>
          <a:p>
            <a:pPr marL="1422900" lvl="2" indent="-342900">
              <a:buFont typeface="Arial" panose="020B0604020202020204" pitchFamily="34" charset="0"/>
              <a:buChar char="•"/>
            </a:pPr>
            <a:r>
              <a:rPr lang="en-US" sz="1900"/>
              <a:t>Are we well (in)formed theologians?</a:t>
            </a:r>
          </a:p>
          <a:p>
            <a:pPr marL="702900" lvl="1" indent="-342900">
              <a:buFont typeface="Arial" panose="020B0604020202020204" pitchFamily="34" charset="0"/>
              <a:buChar char="•"/>
            </a:pPr>
            <a:r>
              <a:rPr lang="en-US" sz="2400" i="0"/>
              <a:t>The main source for theology is the Bible</a:t>
            </a:r>
          </a:p>
          <a:p>
            <a:pPr marL="1422900" lvl="2" indent="-342900">
              <a:buFont typeface="Arial" panose="020B0604020202020204" pitchFamily="34" charset="0"/>
              <a:buChar char="•"/>
            </a:pPr>
            <a:r>
              <a:rPr lang="en-US" sz="1900"/>
              <a:t>Other sources can support</a:t>
            </a:r>
          </a:p>
        </p:txBody>
      </p:sp>
    </p:spTree>
    <p:extLst>
      <p:ext uri="{BB962C8B-B14F-4D97-AF65-F5344CB8AC3E}">
        <p14:creationId xmlns:p14="http://schemas.microsoft.com/office/powerpoint/2010/main" val="1851732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4984750" y="1011237"/>
            <a:ext cx="6120000" cy="860400"/>
          </a:xfrm>
        </p:spPr>
        <p:txBody>
          <a:bodyPr anchor="b">
            <a:normAutofit/>
          </a:bodyPr>
          <a:lstStyle/>
          <a:p>
            <a:pPr algn="ctr"/>
            <a:r>
              <a:rPr lang="en-US"/>
              <a:t>Theo 100 review</a:t>
            </a:r>
          </a:p>
        </p:txBody>
      </p:sp>
      <p:pic>
        <p:nvPicPr>
          <p:cNvPr id="3" name="Picture 2" descr="A calculus formula">
            <a:extLst>
              <a:ext uri="{FF2B5EF4-FFF2-40B4-BE49-F238E27FC236}">
                <a16:creationId xmlns:a16="http://schemas.microsoft.com/office/drawing/2014/main" id="{E3A43AA1-9670-15E8-B494-EF7426FB9301}"/>
              </a:ext>
            </a:extLst>
          </p:cNvPr>
          <p:cNvPicPr>
            <a:picLocks noChangeAspect="1"/>
          </p:cNvPicPr>
          <p:nvPr/>
        </p:nvPicPr>
        <p:blipFill>
          <a:blip r:embed="rId2"/>
          <a:srcRect l="28140" r="34183" b="-1"/>
          <a:stretch/>
        </p:blipFill>
        <p:spPr>
          <a:xfrm>
            <a:off x="20" y="10"/>
            <a:ext cx="3870969" cy="6857990"/>
          </a:xfrm>
          <a:prstGeom prst="rect">
            <a:avLst/>
          </a:prstGeom>
        </p:spPr>
      </p:pic>
      <p:cxnSp>
        <p:nvCxnSpPr>
          <p:cNvPr id="38" name="Straight Connector 37">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4184073" y="2759075"/>
            <a:ext cx="7601527" cy="3826437"/>
          </a:xfrm>
        </p:spPr>
        <p:txBody>
          <a:bodyPr>
            <a:normAutofit/>
          </a:bodyPr>
          <a:lstStyle/>
          <a:p>
            <a:pPr marL="702900" indent="-342900">
              <a:lnSpc>
                <a:spcPct val="115000"/>
              </a:lnSpc>
              <a:buFont typeface="Arial" panose="020B0604020202020204" pitchFamily="34" charset="0"/>
              <a:buChar char="•"/>
            </a:pPr>
            <a:r>
              <a:rPr lang="en-US" sz="2200"/>
              <a:t>The universe has a first cause</a:t>
            </a:r>
          </a:p>
          <a:p>
            <a:pPr marL="1422900" lvl="2" indent="-342900">
              <a:lnSpc>
                <a:spcPct val="115000"/>
              </a:lnSpc>
              <a:buFont typeface="Arial" panose="020B0604020202020204" pitchFamily="34" charset="0"/>
              <a:buChar char="•"/>
            </a:pPr>
            <a:r>
              <a:rPr lang="en-US" sz="1800"/>
              <a:t>Or the Universe is eternal with no cause</a:t>
            </a:r>
          </a:p>
          <a:p>
            <a:pPr marL="1422900" lvl="2" indent="-342900">
              <a:lnSpc>
                <a:spcPct val="115000"/>
              </a:lnSpc>
              <a:buFont typeface="Arial" panose="020B0604020202020204" pitchFamily="34" charset="0"/>
              <a:buChar char="•"/>
            </a:pPr>
            <a:r>
              <a:rPr lang="en-US" sz="1800"/>
              <a:t>Without a very powerful creator explaining order from chaos and life from non-life is difficult. </a:t>
            </a:r>
          </a:p>
          <a:p>
            <a:pPr marL="702900" indent="-342900">
              <a:lnSpc>
                <a:spcPct val="115000"/>
              </a:lnSpc>
              <a:buFont typeface="Arial" panose="020B0604020202020204" pitchFamily="34" charset="0"/>
              <a:buChar char="•"/>
            </a:pPr>
            <a:r>
              <a:rPr lang="en-US" sz="2200"/>
              <a:t>We cannot know this first cause without it revealing itself to us</a:t>
            </a:r>
          </a:p>
          <a:p>
            <a:pPr marL="1422900" lvl="2" indent="-342900">
              <a:lnSpc>
                <a:spcPct val="115000"/>
              </a:lnSpc>
              <a:buFont typeface="Arial" panose="020B0604020202020204" pitchFamily="34" charset="0"/>
              <a:buChar char="•"/>
            </a:pPr>
            <a:r>
              <a:rPr lang="en-US" sz="1800"/>
              <a:t>Due to the necessity of being outside of space/time</a:t>
            </a:r>
          </a:p>
          <a:p>
            <a:pPr marL="702900" indent="-342900">
              <a:lnSpc>
                <a:spcPct val="115000"/>
              </a:lnSpc>
              <a:buFont typeface="Arial" panose="020B0604020202020204" pitchFamily="34" charset="0"/>
              <a:buChar char="•"/>
            </a:pPr>
            <a:r>
              <a:rPr lang="en-US" sz="2200"/>
              <a:t>The Bible’s claim is that the Bible itself is the revelation of this first causer to us so that we can know him.</a:t>
            </a:r>
          </a:p>
        </p:txBody>
      </p:sp>
    </p:spTree>
    <p:extLst>
      <p:ext uri="{BB962C8B-B14F-4D97-AF65-F5344CB8AC3E}">
        <p14:creationId xmlns:p14="http://schemas.microsoft.com/office/powerpoint/2010/main" val="78595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4984750" y="1011237"/>
            <a:ext cx="6120000" cy="860400"/>
          </a:xfrm>
        </p:spPr>
        <p:txBody>
          <a:bodyPr anchor="b">
            <a:normAutofit/>
          </a:bodyPr>
          <a:lstStyle/>
          <a:p>
            <a:pPr algn="ctr"/>
            <a:r>
              <a:rPr lang="en-US"/>
              <a:t>Theo 100 review</a:t>
            </a:r>
          </a:p>
        </p:txBody>
      </p:sp>
      <p:pic>
        <p:nvPicPr>
          <p:cNvPr id="3" name="Picture 2" descr="Text&#10;&#10;Description automatically generated">
            <a:extLst>
              <a:ext uri="{FF2B5EF4-FFF2-40B4-BE49-F238E27FC236}">
                <a16:creationId xmlns:a16="http://schemas.microsoft.com/office/drawing/2014/main" id="{7586AB54-D10A-CFD4-4E65-D7A74F0F7B33}"/>
              </a:ext>
            </a:extLst>
          </p:cNvPr>
          <p:cNvPicPr>
            <a:picLocks noChangeAspect="1"/>
          </p:cNvPicPr>
          <p:nvPr/>
        </p:nvPicPr>
        <p:blipFill rotWithShape="1">
          <a:blip r:embed="rId2">
            <a:extLst>
              <a:ext uri="{28A0092B-C50C-407E-A947-70E740481C1C}">
                <a14:useLocalDpi xmlns:a14="http://schemas.microsoft.com/office/drawing/2010/main" val="0"/>
              </a:ext>
            </a:extLst>
          </a:blip>
          <a:srcRect l="23275" r="18384"/>
          <a:stretch/>
        </p:blipFill>
        <p:spPr>
          <a:xfrm>
            <a:off x="20" y="10"/>
            <a:ext cx="3870969" cy="6857990"/>
          </a:xfrm>
          <a:prstGeom prst="rect">
            <a:avLst/>
          </a:prstGeom>
        </p:spPr>
      </p:pic>
      <p:cxnSp>
        <p:nvCxnSpPr>
          <p:cNvPr id="38" name="Straight Connector 37">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4092166" y="2553077"/>
            <a:ext cx="7822194" cy="4155539"/>
          </a:xfrm>
        </p:spPr>
        <p:txBody>
          <a:bodyPr>
            <a:normAutofit fontScale="70000" lnSpcReduction="20000"/>
          </a:bodyPr>
          <a:lstStyle/>
          <a:p>
            <a:pPr marL="702900" indent="-342900">
              <a:lnSpc>
                <a:spcPct val="115000"/>
              </a:lnSpc>
              <a:buFont typeface="Arial" panose="020B0604020202020204" pitchFamily="34" charset="0"/>
              <a:buChar char="•"/>
            </a:pPr>
            <a:r>
              <a:rPr lang="en-US" sz="3100"/>
              <a:t>The text of the Bible has been reliably transmitted to us from the originals (autographs)</a:t>
            </a:r>
          </a:p>
          <a:p>
            <a:pPr marL="1422900" lvl="2" indent="-342900">
              <a:lnSpc>
                <a:spcPct val="115000"/>
              </a:lnSpc>
              <a:buFont typeface="Arial" panose="020B0604020202020204" pitchFamily="34" charset="0"/>
              <a:buChar char="•"/>
            </a:pPr>
            <a:r>
              <a:rPr lang="en-US" sz="2600" i="0"/>
              <a:t>The Apostles understood that they were writing inspired scripture under Jesus’ authority</a:t>
            </a:r>
          </a:p>
          <a:p>
            <a:pPr marL="1422900" lvl="2" indent="-342900">
              <a:lnSpc>
                <a:spcPct val="115000"/>
              </a:lnSpc>
              <a:buFont typeface="Arial" panose="020B0604020202020204" pitchFamily="34" charset="0"/>
              <a:buChar char="•"/>
            </a:pPr>
            <a:r>
              <a:rPr lang="en-US" sz="2600" i="0"/>
              <a:t>The early church recognized the Spirit breathed Apostolic writings</a:t>
            </a:r>
          </a:p>
          <a:p>
            <a:pPr marL="702900" lvl="1" indent="-342900">
              <a:lnSpc>
                <a:spcPct val="115000"/>
              </a:lnSpc>
              <a:buFont typeface="Arial" panose="020B0604020202020204" pitchFamily="34" charset="0"/>
              <a:buChar char="•"/>
            </a:pPr>
            <a:r>
              <a:rPr lang="en-US" sz="3100" i="0"/>
              <a:t>The testimony of the early church from the 1st-5th centuries confirms the Bible that you hold in your hand.</a:t>
            </a:r>
          </a:p>
          <a:p>
            <a:pPr marL="1422900" lvl="2" indent="-342900">
              <a:lnSpc>
                <a:spcPct val="115000"/>
              </a:lnSpc>
              <a:buFont typeface="Arial" panose="020B0604020202020204" pitchFamily="34" charset="0"/>
              <a:buChar char="•"/>
            </a:pPr>
            <a:r>
              <a:rPr lang="en-US" sz="2600" i="0"/>
              <a:t>No other texts were ever accepted.</a:t>
            </a:r>
          </a:p>
          <a:p>
            <a:pPr marL="702900" lvl="1" indent="-342900">
              <a:lnSpc>
                <a:spcPct val="115000"/>
              </a:lnSpc>
              <a:buFont typeface="Arial" panose="020B0604020202020204" pitchFamily="34" charset="0"/>
              <a:buChar char="•"/>
            </a:pPr>
            <a:r>
              <a:rPr lang="en-US" sz="3100" i="0"/>
              <a:t>Your Bibles are translated directly from the Hebrew and Greek texts</a:t>
            </a:r>
          </a:p>
          <a:p>
            <a:pPr marL="1422900" lvl="2" indent="-342900">
              <a:lnSpc>
                <a:spcPct val="115000"/>
              </a:lnSpc>
              <a:buFont typeface="Arial" panose="020B0604020202020204" pitchFamily="34" charset="0"/>
              <a:buChar char="•"/>
            </a:pPr>
            <a:r>
              <a:rPr lang="en-US" sz="2600"/>
              <a:t>Scholars approximate the original texts through scientific processes called textual criticism</a:t>
            </a:r>
            <a:endParaRPr lang="en-US" sz="2600" i="0"/>
          </a:p>
        </p:txBody>
      </p:sp>
    </p:spTree>
    <p:extLst>
      <p:ext uri="{BB962C8B-B14F-4D97-AF65-F5344CB8AC3E}">
        <p14:creationId xmlns:p14="http://schemas.microsoft.com/office/powerpoint/2010/main" val="2883218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4984750" y="1011237"/>
            <a:ext cx="6120000" cy="860400"/>
          </a:xfrm>
        </p:spPr>
        <p:txBody>
          <a:bodyPr anchor="b">
            <a:normAutofit/>
          </a:bodyPr>
          <a:lstStyle/>
          <a:p>
            <a:pPr algn="ctr"/>
            <a:r>
              <a:rPr lang="en-US"/>
              <a:t>Theo 100 review</a:t>
            </a:r>
          </a:p>
        </p:txBody>
      </p:sp>
      <p:pic>
        <p:nvPicPr>
          <p:cNvPr id="2" name="Content Placeholder 3" descr="A bright light in space&#10;&#10;Description automatically generated">
            <a:extLst>
              <a:ext uri="{FF2B5EF4-FFF2-40B4-BE49-F238E27FC236}">
                <a16:creationId xmlns:a16="http://schemas.microsoft.com/office/drawing/2014/main" id="{375E162B-2D38-A51C-B6B2-32CFC6C9396F}"/>
              </a:ext>
            </a:extLst>
          </p:cNvPr>
          <p:cNvPicPr>
            <a:picLocks noChangeAspect="1"/>
          </p:cNvPicPr>
          <p:nvPr/>
        </p:nvPicPr>
        <p:blipFill>
          <a:blip r:embed="rId2">
            <a:extLst>
              <a:ext uri="{28A0092B-C50C-407E-A947-70E740481C1C}">
                <a14:useLocalDpi xmlns:a14="http://schemas.microsoft.com/office/drawing/2010/main" val="0"/>
              </a:ext>
            </a:extLst>
          </a:blip>
          <a:srcRect l="35881" r="35896"/>
          <a:stretch/>
        </p:blipFill>
        <p:spPr>
          <a:xfrm>
            <a:off x="20" y="10"/>
            <a:ext cx="3870969" cy="6857990"/>
          </a:xfrm>
          <a:prstGeom prst="rect">
            <a:avLst/>
          </a:prstGeom>
        </p:spPr>
      </p:pic>
      <p:cxnSp>
        <p:nvCxnSpPr>
          <p:cNvPr id="31" name="Straight Connector 3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4517679" y="2759076"/>
            <a:ext cx="7125077" cy="3750366"/>
          </a:xfrm>
        </p:spPr>
        <p:txBody>
          <a:bodyPr>
            <a:normAutofit fontScale="92500" lnSpcReduction="20000"/>
          </a:bodyPr>
          <a:lstStyle/>
          <a:p>
            <a:pPr marL="702900" indent="-342900">
              <a:buFont typeface="Arial" panose="020B0604020202020204" pitchFamily="34" charset="0"/>
              <a:buChar char="•"/>
            </a:pPr>
            <a:r>
              <a:rPr lang="en-US" sz="2400"/>
              <a:t>The Bible reveals what we are to know about God and his creation.</a:t>
            </a:r>
          </a:p>
          <a:p>
            <a:pPr marL="702900" indent="-342900">
              <a:buFont typeface="Arial" panose="020B0604020202020204" pitchFamily="34" charset="0"/>
              <a:buChar char="•"/>
            </a:pPr>
            <a:r>
              <a:rPr lang="en-US" sz="2400"/>
              <a:t>God is eternal, Triune, omnipotent, omnipresent, and omnibenevolent</a:t>
            </a:r>
          </a:p>
          <a:p>
            <a:pPr marL="702900" indent="-342900">
              <a:buFont typeface="Arial" panose="020B0604020202020204" pitchFamily="34" charset="0"/>
              <a:buChar char="•"/>
            </a:pPr>
            <a:r>
              <a:rPr lang="en-US" sz="2400"/>
              <a:t>God created everything that exists, and his creation is good</a:t>
            </a:r>
          </a:p>
          <a:p>
            <a:pPr marL="702900" indent="-342900">
              <a:buFont typeface="Arial" panose="020B0604020202020204" pitchFamily="34" charset="0"/>
              <a:buChar char="•"/>
            </a:pPr>
            <a:r>
              <a:rPr lang="en-US" sz="2400"/>
              <a:t>We were created to work by studying and utilizing God’s creation, bring him glory, and to enjoy God forever.</a:t>
            </a:r>
          </a:p>
        </p:txBody>
      </p:sp>
    </p:spTree>
    <p:extLst>
      <p:ext uri="{BB962C8B-B14F-4D97-AF65-F5344CB8AC3E}">
        <p14:creationId xmlns:p14="http://schemas.microsoft.com/office/powerpoint/2010/main" val="22752383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CA5B2A81-2C8E-4963-AFD4-E539D168B4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870974-35B7-13B0-CF81-6FE98A319521}"/>
              </a:ext>
            </a:extLst>
          </p:cNvPr>
          <p:cNvSpPr>
            <a:spLocks noGrp="1"/>
          </p:cNvSpPr>
          <p:nvPr>
            <p:ph type="ctrTitle"/>
          </p:nvPr>
        </p:nvSpPr>
        <p:spPr>
          <a:xfrm>
            <a:off x="4983900" y="1079500"/>
            <a:ext cx="6119131" cy="2138400"/>
          </a:xfrm>
        </p:spPr>
        <p:txBody>
          <a:bodyPr>
            <a:normAutofit/>
          </a:bodyPr>
          <a:lstStyle/>
          <a:p>
            <a:r>
              <a:rPr lang="en-US"/>
              <a:t>Question</a:t>
            </a:r>
          </a:p>
        </p:txBody>
      </p:sp>
      <p:sp>
        <p:nvSpPr>
          <p:cNvPr id="3" name="Subtitle 2">
            <a:extLst>
              <a:ext uri="{FF2B5EF4-FFF2-40B4-BE49-F238E27FC236}">
                <a16:creationId xmlns:a16="http://schemas.microsoft.com/office/drawing/2014/main" id="{C51F683E-A905-12D0-5FE1-7522F5B43D55}"/>
              </a:ext>
            </a:extLst>
          </p:cNvPr>
          <p:cNvSpPr>
            <a:spLocks noGrp="1"/>
          </p:cNvSpPr>
          <p:nvPr>
            <p:ph type="subTitle" idx="1"/>
          </p:nvPr>
        </p:nvSpPr>
        <p:spPr>
          <a:xfrm>
            <a:off x="4980779" y="4113213"/>
            <a:ext cx="6125372" cy="1655762"/>
          </a:xfrm>
        </p:spPr>
        <p:txBody>
          <a:bodyPr>
            <a:normAutofit/>
          </a:bodyPr>
          <a:lstStyle/>
          <a:p>
            <a:r>
              <a:rPr lang="en-US"/>
              <a:t>If God created everything good, then why is there so much evil, pain, and sorrow in the world?</a:t>
            </a:r>
          </a:p>
        </p:txBody>
      </p:sp>
      <p:pic>
        <p:nvPicPr>
          <p:cNvPr id="5" name="Picture 4" descr="A drawing of a pregnant person&#10;&#10;Description automatically generated">
            <a:extLst>
              <a:ext uri="{FF2B5EF4-FFF2-40B4-BE49-F238E27FC236}">
                <a16:creationId xmlns:a16="http://schemas.microsoft.com/office/drawing/2014/main" id="{9A99EFAE-2A9B-DCC4-D446-70CF47B52467}"/>
              </a:ext>
            </a:extLst>
          </p:cNvPr>
          <p:cNvPicPr>
            <a:picLocks noChangeAspect="1"/>
          </p:cNvPicPr>
          <p:nvPr/>
        </p:nvPicPr>
        <p:blipFill>
          <a:blip r:embed="rId2">
            <a:extLst>
              <a:ext uri="{28A0092B-C50C-407E-A947-70E740481C1C}">
                <a14:useLocalDpi xmlns:a14="http://schemas.microsoft.com/office/drawing/2010/main" val="0"/>
              </a:ext>
            </a:extLst>
          </a:blip>
          <a:srcRect l="4792" r="16682"/>
          <a:stretch/>
        </p:blipFill>
        <p:spPr>
          <a:xfrm>
            <a:off x="20" y="10"/>
            <a:ext cx="3863955" cy="6857989"/>
          </a:xfrm>
          <a:prstGeom prst="rect">
            <a:avLst/>
          </a:prstGeom>
        </p:spPr>
      </p:pic>
      <p:cxnSp>
        <p:nvCxnSpPr>
          <p:cNvPr id="21" name="Straight Connector 20">
            <a:extLst>
              <a:ext uri="{FF2B5EF4-FFF2-40B4-BE49-F238E27FC236}">
                <a16:creationId xmlns:a16="http://schemas.microsoft.com/office/drawing/2014/main" id="{9E7C23BC-DAA6-40E1-8166-B8C4439D1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3465"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3718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540988" y="540033"/>
            <a:ext cx="3884962" cy="1331604"/>
          </a:xfrm>
        </p:spPr>
        <p:txBody>
          <a:bodyPr anchor="b">
            <a:normAutofit/>
          </a:bodyPr>
          <a:lstStyle/>
          <a:p>
            <a:pPr algn="ctr"/>
            <a:r>
              <a:rPr lang="en-US"/>
              <a:t>Genesis 3 – the fall</a:t>
            </a:r>
          </a:p>
        </p:txBody>
      </p:sp>
      <p:cxnSp>
        <p:nvCxnSpPr>
          <p:cNvPr id="41" name="Straight Connector 4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380247" y="2759076"/>
            <a:ext cx="4200806" cy="3556235"/>
          </a:xfrm>
        </p:spPr>
        <p:txBody>
          <a:bodyPr>
            <a:normAutofit fontScale="92500" lnSpcReduction="20000"/>
          </a:bodyPr>
          <a:lstStyle/>
          <a:p>
            <a:pPr marL="702900" indent="-342900">
              <a:lnSpc>
                <a:spcPct val="115000"/>
              </a:lnSpc>
              <a:buFont typeface="Arial" panose="020B0604020202020204" pitchFamily="34" charset="0"/>
              <a:buChar char="•"/>
            </a:pPr>
            <a:endParaRPr lang="en-US" sz="1400"/>
          </a:p>
          <a:p>
            <a:pPr indent="0">
              <a:lnSpc>
                <a:spcPct val="115000"/>
              </a:lnSpc>
              <a:buNone/>
            </a:pPr>
            <a:r>
              <a:rPr lang="en-US" sz="1700"/>
              <a:t>Our first parents, being left to the freedom of their own will, fell from the estate wherein they were created, by sinning against God. </a:t>
            </a:r>
          </a:p>
          <a:p>
            <a:pPr indent="0">
              <a:lnSpc>
                <a:spcPct val="115000"/>
              </a:lnSpc>
              <a:buNone/>
            </a:pPr>
            <a:r>
              <a:rPr lang="en-US" sz="1700"/>
              <a:t>The fall brought mankind into an estate of sin and misery.</a:t>
            </a:r>
          </a:p>
          <a:p>
            <a:pPr indent="0">
              <a:lnSpc>
                <a:spcPct val="115000"/>
              </a:lnSpc>
              <a:buNone/>
            </a:pPr>
            <a:r>
              <a:rPr lang="en-US" sz="1700"/>
              <a:t>All mankind by their fall lost communion with God, are under his wrath and curse, and so made liable to all miseries in this life, to death itself, and to the pains of hell for ever. </a:t>
            </a:r>
          </a:p>
          <a:p>
            <a:pPr indent="0">
              <a:lnSpc>
                <a:spcPct val="115000"/>
              </a:lnSpc>
              <a:buNone/>
            </a:pPr>
            <a:r>
              <a:rPr lang="en-US" sz="1200"/>
              <a:t>-Westminster Shorter Catechism </a:t>
            </a:r>
            <a:endParaRPr lang="en-US" sz="1500"/>
          </a:p>
        </p:txBody>
      </p:sp>
      <p:pic>
        <p:nvPicPr>
          <p:cNvPr id="4" name="Picture 3" descr="A painting of a person and person in the jungle&#10;&#10;Description automatically generated">
            <a:extLst>
              <a:ext uri="{FF2B5EF4-FFF2-40B4-BE49-F238E27FC236}">
                <a16:creationId xmlns:a16="http://schemas.microsoft.com/office/drawing/2014/main" id="{E3341E76-5170-C0B6-3AF8-31414A2E6CFB}"/>
              </a:ext>
            </a:extLst>
          </p:cNvPr>
          <p:cNvPicPr>
            <a:picLocks noChangeAspect="1"/>
          </p:cNvPicPr>
          <p:nvPr/>
        </p:nvPicPr>
        <p:blipFill>
          <a:blip r:embed="rId2"/>
          <a:srcRect t="3113" r="3" b="4790"/>
          <a:stretch/>
        </p:blipFill>
        <p:spPr>
          <a:xfrm>
            <a:off x="4979987" y="540033"/>
            <a:ext cx="6671025" cy="5775279"/>
          </a:xfrm>
          <a:prstGeom prst="rect">
            <a:avLst/>
          </a:prstGeom>
        </p:spPr>
      </p:pic>
    </p:spTree>
    <p:extLst>
      <p:ext uri="{BB962C8B-B14F-4D97-AF65-F5344CB8AC3E}">
        <p14:creationId xmlns:p14="http://schemas.microsoft.com/office/powerpoint/2010/main" val="3366456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540988" y="540033"/>
            <a:ext cx="3884962" cy="1331604"/>
          </a:xfrm>
        </p:spPr>
        <p:txBody>
          <a:bodyPr anchor="b">
            <a:normAutofit/>
          </a:bodyPr>
          <a:lstStyle/>
          <a:p>
            <a:pPr algn="ctr"/>
            <a:r>
              <a:rPr lang="en-US"/>
              <a:t>Genesis 3 – the Temptation</a:t>
            </a:r>
          </a:p>
        </p:txBody>
      </p:sp>
      <p:cxnSp>
        <p:nvCxnSpPr>
          <p:cNvPr id="41" name="Straight Connector 4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380246" y="2759076"/>
            <a:ext cx="11270765" cy="3556235"/>
          </a:xfrm>
        </p:spPr>
        <p:txBody>
          <a:bodyPr>
            <a:normAutofit/>
          </a:bodyPr>
          <a:lstStyle/>
          <a:p>
            <a:pPr indent="0">
              <a:lnSpc>
                <a:spcPct val="115000"/>
              </a:lnSpc>
              <a:buNone/>
            </a:pPr>
            <a:r>
              <a:rPr lang="en-US"/>
              <a:t>Now the serpent was more crafty than any other beast of the field that the LORD God had made. He said to the woman, "Did God actually say, 'You shall not eat of any tree in the garden'?" 2 And the woman said to the serpent, "We may eat of the fruit of the trees in the garden, 3 but God said, 'You shall not eat of the fruit of the tree that is in the midst of the garden, neither shall you touch it, lest you die.'" 4 But the serpent said to the woman, "You will not surely die. 5 For God knows that when you eat of it your eyes will be opened, and you will be like God, knowing good and evil." 6 So when the woman saw that the tree was good for food, and that it was a delight to the eyes, and that the tree was to be desired to make one wise, she took of its fruit and ate, and she also gave some to her husband who was with her, and he ate. (Gen. 3:1-6)</a:t>
            </a:r>
          </a:p>
        </p:txBody>
      </p:sp>
      <p:pic>
        <p:nvPicPr>
          <p:cNvPr id="4" name="Picture 3" descr="A painting of a person and person in the jungle&#10;&#10;Description automatically generated">
            <a:extLst>
              <a:ext uri="{FF2B5EF4-FFF2-40B4-BE49-F238E27FC236}">
                <a16:creationId xmlns:a16="http://schemas.microsoft.com/office/drawing/2014/main" id="{E3341E76-5170-C0B6-3AF8-31414A2E6CFB}"/>
              </a:ext>
            </a:extLst>
          </p:cNvPr>
          <p:cNvPicPr>
            <a:picLocks noChangeAspect="1"/>
          </p:cNvPicPr>
          <p:nvPr/>
        </p:nvPicPr>
        <p:blipFill>
          <a:blip r:embed="rId2"/>
          <a:srcRect t="3113" r="3" b="4790"/>
          <a:stretch/>
        </p:blipFill>
        <p:spPr>
          <a:xfrm>
            <a:off x="9397496" y="540033"/>
            <a:ext cx="2253515" cy="1950927"/>
          </a:xfrm>
          <a:prstGeom prst="rect">
            <a:avLst/>
          </a:prstGeom>
        </p:spPr>
      </p:pic>
    </p:spTree>
    <p:extLst>
      <p:ext uri="{BB962C8B-B14F-4D97-AF65-F5344CB8AC3E}">
        <p14:creationId xmlns:p14="http://schemas.microsoft.com/office/powerpoint/2010/main" val="1516809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540988" y="540033"/>
            <a:ext cx="3884962" cy="1331604"/>
          </a:xfrm>
        </p:spPr>
        <p:txBody>
          <a:bodyPr anchor="b">
            <a:normAutofit/>
          </a:bodyPr>
          <a:lstStyle/>
          <a:p>
            <a:pPr algn="ctr"/>
            <a:r>
              <a:rPr lang="en-US"/>
              <a:t>Genesis 3 – the Trial</a:t>
            </a:r>
          </a:p>
        </p:txBody>
      </p:sp>
      <p:cxnSp>
        <p:nvCxnSpPr>
          <p:cNvPr id="41" name="Straight Connector 4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380246" y="2759076"/>
            <a:ext cx="11270765" cy="3556235"/>
          </a:xfrm>
        </p:spPr>
        <p:txBody>
          <a:bodyPr>
            <a:normAutofit/>
          </a:bodyPr>
          <a:lstStyle/>
          <a:p>
            <a:pPr indent="0">
              <a:lnSpc>
                <a:spcPct val="115000"/>
              </a:lnSpc>
              <a:buNone/>
            </a:pPr>
            <a:r>
              <a:rPr lang="en-US"/>
              <a:t>Then the eyes of both were opened, and they knew that they were naked. And they sewed fig leaves together and made themselves loincloths. 8 And they heard the sound of the LORD God walking in the garden in the cool of the day, and the man and his wife hid themselves from the presence of the LORD God among the trees of the garden. 9 But the LORD God called to the man and said to him, "Where are you?" 10 And he said, "I heard the sound of you in the garden, and I was afraid, because I was naked, and I hid myself." 11 He said, "Who told you that you were naked? Have you eaten of the tree of which I commanded you not to eat?" 12 The man said, "The woman whom you gave to be with me, she gave me fruit of the tree, and I ate." 13 Then the LORD God said to the woman, "What is this that you have done?" The woman said, "The serpent deceived me, and I ate." (Gen. 3:7-13)</a:t>
            </a:r>
          </a:p>
        </p:txBody>
      </p:sp>
      <p:pic>
        <p:nvPicPr>
          <p:cNvPr id="4" name="Picture 3" descr="A painting of a person and person in the jungle&#10;&#10;Description automatically generated">
            <a:extLst>
              <a:ext uri="{FF2B5EF4-FFF2-40B4-BE49-F238E27FC236}">
                <a16:creationId xmlns:a16="http://schemas.microsoft.com/office/drawing/2014/main" id="{E3341E76-5170-C0B6-3AF8-31414A2E6CFB}"/>
              </a:ext>
            </a:extLst>
          </p:cNvPr>
          <p:cNvPicPr>
            <a:picLocks noChangeAspect="1"/>
          </p:cNvPicPr>
          <p:nvPr/>
        </p:nvPicPr>
        <p:blipFill>
          <a:blip r:embed="rId2"/>
          <a:srcRect t="3113" r="3" b="4790"/>
          <a:stretch/>
        </p:blipFill>
        <p:spPr>
          <a:xfrm>
            <a:off x="9397496" y="540033"/>
            <a:ext cx="2253515" cy="1950927"/>
          </a:xfrm>
          <a:prstGeom prst="rect">
            <a:avLst/>
          </a:prstGeom>
        </p:spPr>
      </p:pic>
    </p:spTree>
    <p:extLst>
      <p:ext uri="{BB962C8B-B14F-4D97-AF65-F5344CB8AC3E}">
        <p14:creationId xmlns:p14="http://schemas.microsoft.com/office/powerpoint/2010/main" val="1834098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540988" y="540033"/>
            <a:ext cx="3884962" cy="1331604"/>
          </a:xfrm>
        </p:spPr>
        <p:txBody>
          <a:bodyPr anchor="b">
            <a:normAutofit/>
          </a:bodyPr>
          <a:lstStyle/>
          <a:p>
            <a:pPr algn="ctr"/>
            <a:r>
              <a:rPr lang="en-US"/>
              <a:t>Genesis 3 – the Judgment</a:t>
            </a:r>
          </a:p>
        </p:txBody>
      </p:sp>
      <p:cxnSp>
        <p:nvCxnSpPr>
          <p:cNvPr id="41" name="Straight Connector 4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380246" y="2759076"/>
            <a:ext cx="11270765" cy="3714151"/>
          </a:xfrm>
        </p:spPr>
        <p:txBody>
          <a:bodyPr>
            <a:normAutofit fontScale="92500" lnSpcReduction="20000"/>
          </a:bodyPr>
          <a:lstStyle/>
          <a:p>
            <a:pPr indent="0">
              <a:lnSpc>
                <a:spcPct val="115000"/>
              </a:lnSpc>
              <a:buNone/>
            </a:pPr>
            <a:r>
              <a:rPr lang="en-US"/>
              <a:t>To the woman he said, "I will surely multiply your pain in childbearing; in pain you shall bring forth children. Your desire shall be contrary to your husband, but he shall rule over you." 17 And to Adam he said, "Because you have listened to the voice of your wife and have eaten of the tree of which I commanded you, 'You shall not eat of it,' cursed is the ground because of you; in pain you shall eat of it all the days of your life; 18 thorns and thistles it shall bring forth for you; and you shall eat the plants of the field. 19 By the sweat of your face you shall eat bread, till you return to the ground, for out of it you were taken; for you are dust, and to dust you shall return." (Gen. 3:16-19)</a:t>
            </a:r>
          </a:p>
          <a:p>
            <a:pPr indent="0">
              <a:lnSpc>
                <a:spcPct val="115000"/>
              </a:lnSpc>
              <a:buNone/>
            </a:pPr>
            <a:r>
              <a:rPr lang="en-US"/>
              <a:t>Then the LORD God said, "Behold, the man has become like one of us in knowing good and evil. Now, lest he reach out his hand and take also of the tree of life and eat, and live forever-- " 23 therefore the LORD God sent him out from the garden of Eden to work the ground from which he was taken. 24 He drove out the man, and at the east of the garden of Eden he placed the cherubim and a flaming sword that turned every way to guard the way to the tree of life. (Gen. 3:22-24)</a:t>
            </a:r>
          </a:p>
        </p:txBody>
      </p:sp>
      <p:pic>
        <p:nvPicPr>
          <p:cNvPr id="4" name="Picture 3" descr="A painting of a person and person in the jungle&#10;&#10;Description automatically generated">
            <a:extLst>
              <a:ext uri="{FF2B5EF4-FFF2-40B4-BE49-F238E27FC236}">
                <a16:creationId xmlns:a16="http://schemas.microsoft.com/office/drawing/2014/main" id="{E3341E76-5170-C0B6-3AF8-31414A2E6CFB}"/>
              </a:ext>
            </a:extLst>
          </p:cNvPr>
          <p:cNvPicPr>
            <a:picLocks noChangeAspect="1"/>
          </p:cNvPicPr>
          <p:nvPr/>
        </p:nvPicPr>
        <p:blipFill>
          <a:blip r:embed="rId2"/>
          <a:srcRect t="3113" r="3" b="4790"/>
          <a:stretch/>
        </p:blipFill>
        <p:spPr>
          <a:xfrm>
            <a:off x="9397496" y="540033"/>
            <a:ext cx="2253515" cy="1950927"/>
          </a:xfrm>
          <a:prstGeom prst="rect">
            <a:avLst/>
          </a:prstGeom>
        </p:spPr>
      </p:pic>
    </p:spTree>
    <p:extLst>
      <p:ext uri="{BB962C8B-B14F-4D97-AF65-F5344CB8AC3E}">
        <p14:creationId xmlns:p14="http://schemas.microsoft.com/office/powerpoint/2010/main" val="2841160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540988" y="540033"/>
            <a:ext cx="3884962" cy="1331604"/>
          </a:xfrm>
        </p:spPr>
        <p:txBody>
          <a:bodyPr anchor="b">
            <a:normAutofit/>
          </a:bodyPr>
          <a:lstStyle/>
          <a:p>
            <a:pPr algn="ctr"/>
            <a:r>
              <a:rPr lang="en-US"/>
              <a:t>The Effects of the fall</a:t>
            </a:r>
          </a:p>
        </p:txBody>
      </p:sp>
      <p:cxnSp>
        <p:nvCxnSpPr>
          <p:cNvPr id="41" name="Straight Connector 4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380247" y="2759076"/>
            <a:ext cx="4200806" cy="3556235"/>
          </a:xfrm>
        </p:spPr>
        <p:txBody>
          <a:bodyPr>
            <a:normAutofit fontScale="62500" lnSpcReduction="20000"/>
          </a:bodyPr>
          <a:lstStyle/>
          <a:p>
            <a:pPr marL="702900" indent="-342900">
              <a:lnSpc>
                <a:spcPct val="115000"/>
              </a:lnSpc>
              <a:buFont typeface="Arial" panose="020B0604020202020204" pitchFamily="34" charset="0"/>
              <a:buChar char="•"/>
            </a:pPr>
            <a:r>
              <a:rPr lang="en-US" sz="3200"/>
              <a:t>Pain (vs. 16, 17)</a:t>
            </a:r>
          </a:p>
          <a:p>
            <a:pPr marL="702900" indent="-342900">
              <a:lnSpc>
                <a:spcPct val="115000"/>
              </a:lnSpc>
              <a:buFont typeface="Arial" panose="020B0604020202020204" pitchFamily="34" charset="0"/>
              <a:buChar char="•"/>
            </a:pPr>
            <a:r>
              <a:rPr lang="en-US" sz="3200"/>
              <a:t>Relational brokenness (16)</a:t>
            </a:r>
          </a:p>
          <a:p>
            <a:pPr marL="1084263" lvl="2" indent="-342900">
              <a:lnSpc>
                <a:spcPct val="115000"/>
              </a:lnSpc>
              <a:buFont typeface="Arial" panose="020B0604020202020204" pitchFamily="34" charset="0"/>
              <a:buChar char="•"/>
            </a:pPr>
            <a:r>
              <a:rPr lang="en-US" sz="2900"/>
              <a:t>Generational conflict (16)</a:t>
            </a:r>
          </a:p>
          <a:p>
            <a:pPr marL="1084263" lvl="2" indent="-342900">
              <a:lnSpc>
                <a:spcPct val="115000"/>
              </a:lnSpc>
              <a:buFont typeface="Arial" panose="020B0604020202020204" pitchFamily="34" charset="0"/>
              <a:buChar char="•"/>
            </a:pPr>
            <a:r>
              <a:rPr lang="en-US" sz="2900"/>
              <a:t>Sexism/misogyny other forms of bigotry (16)</a:t>
            </a:r>
          </a:p>
          <a:p>
            <a:pPr marL="702900" indent="-342900">
              <a:lnSpc>
                <a:spcPct val="115000"/>
              </a:lnSpc>
              <a:buFont typeface="Arial" panose="020B0604020202020204" pitchFamily="34" charset="0"/>
              <a:buChar char="•"/>
            </a:pPr>
            <a:r>
              <a:rPr lang="en-US" sz="3200"/>
              <a:t>Evil Desire (vs. 16)</a:t>
            </a:r>
          </a:p>
          <a:p>
            <a:pPr marL="1084263" lvl="2" indent="-342900">
              <a:lnSpc>
                <a:spcPct val="115000"/>
              </a:lnSpc>
              <a:buFont typeface="Arial" panose="020B0604020202020204" pitchFamily="34" charset="0"/>
              <a:buChar char="•"/>
            </a:pPr>
            <a:r>
              <a:rPr lang="en-US" sz="2900"/>
              <a:t>Envy, wrath (Gen 4, 37)</a:t>
            </a:r>
          </a:p>
          <a:p>
            <a:pPr marL="1084263" lvl="2" indent="-342900">
              <a:lnSpc>
                <a:spcPct val="115000"/>
              </a:lnSpc>
              <a:buFont typeface="Arial" panose="020B0604020202020204" pitchFamily="34" charset="0"/>
              <a:buChar char="•"/>
            </a:pPr>
            <a:r>
              <a:rPr lang="en-US" sz="2900"/>
              <a:t>Pride (Gen 11)</a:t>
            </a:r>
          </a:p>
          <a:p>
            <a:pPr marL="1084263" lvl="2" indent="-342900">
              <a:lnSpc>
                <a:spcPct val="115000"/>
              </a:lnSpc>
              <a:buFont typeface="Arial" panose="020B0604020202020204" pitchFamily="34" charset="0"/>
              <a:buChar char="•"/>
            </a:pPr>
            <a:r>
              <a:rPr lang="en-US" sz="2900"/>
              <a:t>Lust, Gluttony (Gen 19, 34, 38)</a:t>
            </a:r>
          </a:p>
          <a:p>
            <a:pPr marL="1084263" lvl="2" indent="-342900">
              <a:lnSpc>
                <a:spcPct val="115000"/>
              </a:lnSpc>
              <a:buFont typeface="Arial" panose="020B0604020202020204" pitchFamily="34" charset="0"/>
              <a:buChar char="•"/>
            </a:pPr>
            <a:r>
              <a:rPr lang="en-US" sz="2900"/>
              <a:t>Greed, Sloth (Gen 25, 29, 31)</a:t>
            </a:r>
          </a:p>
          <a:p>
            <a:pPr marL="1422900" lvl="2" indent="-342900">
              <a:lnSpc>
                <a:spcPct val="115000"/>
              </a:lnSpc>
              <a:buFont typeface="Arial" panose="020B0604020202020204" pitchFamily="34" charset="0"/>
              <a:buChar char="•"/>
            </a:pPr>
            <a:endParaRPr lang="en-US" sz="2200"/>
          </a:p>
          <a:p>
            <a:pPr marL="702900" lvl="1" indent="-342900">
              <a:lnSpc>
                <a:spcPct val="115000"/>
              </a:lnSpc>
              <a:buFont typeface="Arial" panose="020B0604020202020204" pitchFamily="34" charset="0"/>
              <a:buChar char="•"/>
            </a:pPr>
            <a:endParaRPr lang="en-US" sz="2200"/>
          </a:p>
        </p:txBody>
      </p:sp>
      <p:pic>
        <p:nvPicPr>
          <p:cNvPr id="4" name="Picture 3" descr="A painting of a person and person in the jungle&#10;&#10;Description automatically generated">
            <a:extLst>
              <a:ext uri="{FF2B5EF4-FFF2-40B4-BE49-F238E27FC236}">
                <a16:creationId xmlns:a16="http://schemas.microsoft.com/office/drawing/2014/main" id="{E3341E76-5170-C0B6-3AF8-31414A2E6CFB}"/>
              </a:ext>
            </a:extLst>
          </p:cNvPr>
          <p:cNvPicPr>
            <a:picLocks noChangeAspect="1"/>
          </p:cNvPicPr>
          <p:nvPr/>
        </p:nvPicPr>
        <p:blipFill>
          <a:blip r:embed="rId2"/>
          <a:srcRect t="3113" r="3" b="4790"/>
          <a:stretch/>
        </p:blipFill>
        <p:spPr>
          <a:xfrm>
            <a:off x="4979987" y="540033"/>
            <a:ext cx="6671025" cy="5775279"/>
          </a:xfrm>
          <a:prstGeom prst="rect">
            <a:avLst/>
          </a:prstGeom>
        </p:spPr>
      </p:pic>
    </p:spTree>
    <p:extLst>
      <p:ext uri="{BB962C8B-B14F-4D97-AF65-F5344CB8AC3E}">
        <p14:creationId xmlns:p14="http://schemas.microsoft.com/office/powerpoint/2010/main" val="1697912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540988" y="540033"/>
            <a:ext cx="3884962" cy="1331604"/>
          </a:xfrm>
        </p:spPr>
        <p:txBody>
          <a:bodyPr anchor="b">
            <a:normAutofit/>
          </a:bodyPr>
          <a:lstStyle/>
          <a:p>
            <a:pPr algn="ctr"/>
            <a:r>
              <a:rPr lang="en-US"/>
              <a:t>The Effects of the fall</a:t>
            </a:r>
          </a:p>
        </p:txBody>
      </p:sp>
      <p:cxnSp>
        <p:nvCxnSpPr>
          <p:cNvPr id="41" name="Straight Connector 4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380247" y="2759076"/>
            <a:ext cx="4200806" cy="3556235"/>
          </a:xfrm>
        </p:spPr>
        <p:txBody>
          <a:bodyPr>
            <a:normAutofit/>
          </a:bodyPr>
          <a:lstStyle/>
          <a:p>
            <a:pPr marL="702900" indent="-342900">
              <a:lnSpc>
                <a:spcPct val="115000"/>
              </a:lnSpc>
              <a:buFont typeface="Arial" panose="020B0604020202020204" pitchFamily="34" charset="0"/>
              <a:buChar char="•"/>
            </a:pPr>
            <a:r>
              <a:rPr lang="en-US" sz="2400"/>
              <a:t>Curse of Nature (vs. 17)</a:t>
            </a:r>
          </a:p>
          <a:p>
            <a:pPr marL="1027113" lvl="2" indent="-342900">
              <a:lnSpc>
                <a:spcPct val="115000"/>
              </a:lnSpc>
              <a:buFont typeface="Arial" panose="020B0604020202020204" pitchFamily="34" charset="0"/>
              <a:buChar char="•"/>
            </a:pPr>
            <a:r>
              <a:rPr lang="en-US" sz="2200"/>
              <a:t>Bodily</a:t>
            </a:r>
            <a:r>
              <a:rPr lang="en-US" sz="1900"/>
              <a:t> Corruption</a:t>
            </a:r>
          </a:p>
          <a:p>
            <a:pPr marL="1546225" lvl="5" indent="-342900">
              <a:lnSpc>
                <a:spcPct val="115000"/>
              </a:lnSpc>
            </a:pPr>
            <a:r>
              <a:rPr lang="en-US"/>
              <a:t>Diseases</a:t>
            </a:r>
          </a:p>
          <a:p>
            <a:pPr marL="1546225" lvl="5" indent="-342900">
              <a:lnSpc>
                <a:spcPct val="115000"/>
              </a:lnSpc>
            </a:pPr>
            <a:r>
              <a:rPr lang="en-US"/>
              <a:t>Disorders</a:t>
            </a:r>
          </a:p>
          <a:p>
            <a:pPr marL="1546225" lvl="5" indent="-342900">
              <a:lnSpc>
                <a:spcPct val="115000"/>
              </a:lnSpc>
            </a:pPr>
            <a:r>
              <a:rPr lang="en-US"/>
              <a:t>Limits of mind and body</a:t>
            </a:r>
          </a:p>
          <a:p>
            <a:pPr marL="702900" lvl="1" indent="-342900">
              <a:lnSpc>
                <a:spcPct val="115000"/>
              </a:lnSpc>
              <a:buFont typeface="Arial" panose="020B0604020202020204" pitchFamily="34" charset="0"/>
              <a:buChar char="•"/>
            </a:pPr>
            <a:endParaRPr lang="en-US" sz="2200"/>
          </a:p>
        </p:txBody>
      </p:sp>
      <p:pic>
        <p:nvPicPr>
          <p:cNvPr id="4" name="Picture 3" descr="A painting of a person and person in the jungle&#10;&#10;Description automatically generated">
            <a:extLst>
              <a:ext uri="{FF2B5EF4-FFF2-40B4-BE49-F238E27FC236}">
                <a16:creationId xmlns:a16="http://schemas.microsoft.com/office/drawing/2014/main" id="{E3341E76-5170-C0B6-3AF8-31414A2E6CFB}"/>
              </a:ext>
            </a:extLst>
          </p:cNvPr>
          <p:cNvPicPr>
            <a:picLocks noChangeAspect="1"/>
          </p:cNvPicPr>
          <p:nvPr/>
        </p:nvPicPr>
        <p:blipFill>
          <a:blip r:embed="rId2"/>
          <a:srcRect t="3113" r="3" b="4790"/>
          <a:stretch/>
        </p:blipFill>
        <p:spPr>
          <a:xfrm>
            <a:off x="4979987" y="540033"/>
            <a:ext cx="6671025" cy="5775279"/>
          </a:xfrm>
          <a:prstGeom prst="rect">
            <a:avLst/>
          </a:prstGeom>
        </p:spPr>
      </p:pic>
    </p:spTree>
    <p:extLst>
      <p:ext uri="{BB962C8B-B14F-4D97-AF65-F5344CB8AC3E}">
        <p14:creationId xmlns:p14="http://schemas.microsoft.com/office/powerpoint/2010/main" val="1395377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540988" y="540033"/>
            <a:ext cx="3884962" cy="1331604"/>
          </a:xfrm>
        </p:spPr>
        <p:txBody>
          <a:bodyPr anchor="b">
            <a:normAutofit/>
          </a:bodyPr>
          <a:lstStyle/>
          <a:p>
            <a:pPr algn="ctr"/>
            <a:r>
              <a:rPr lang="en-US"/>
              <a:t>The Effects of the fall</a:t>
            </a:r>
          </a:p>
        </p:txBody>
      </p:sp>
      <p:cxnSp>
        <p:nvCxnSpPr>
          <p:cNvPr id="41" name="Straight Connector 4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380247" y="2759076"/>
            <a:ext cx="4200806" cy="3556235"/>
          </a:xfrm>
        </p:spPr>
        <p:txBody>
          <a:bodyPr>
            <a:normAutofit fontScale="92500" lnSpcReduction="10000"/>
          </a:bodyPr>
          <a:lstStyle/>
          <a:p>
            <a:pPr marL="702900" indent="-342900">
              <a:lnSpc>
                <a:spcPct val="115000"/>
              </a:lnSpc>
              <a:buFont typeface="Arial" panose="020B0604020202020204" pitchFamily="34" charset="0"/>
              <a:buChar char="•"/>
            </a:pPr>
            <a:r>
              <a:rPr lang="en-US" sz="2800"/>
              <a:t>Curse of Nature (vs. 17)</a:t>
            </a:r>
          </a:p>
          <a:p>
            <a:pPr marL="1027113" lvl="2" indent="-342900">
              <a:lnSpc>
                <a:spcPct val="115000"/>
              </a:lnSpc>
              <a:buFont typeface="Arial" panose="020B0604020202020204" pitchFamily="34" charset="0"/>
              <a:buChar char="•"/>
            </a:pPr>
            <a:r>
              <a:rPr lang="en-US" sz="1300"/>
              <a:t>Bodily Corruption</a:t>
            </a:r>
          </a:p>
          <a:p>
            <a:pPr marL="1741713" lvl="5" indent="-342900">
              <a:lnSpc>
                <a:spcPct val="115000"/>
              </a:lnSpc>
            </a:pPr>
            <a:r>
              <a:rPr lang="en-US" sz="1200"/>
              <a:t>Diseases</a:t>
            </a:r>
          </a:p>
          <a:p>
            <a:pPr marL="1741713" lvl="5" indent="-342900">
              <a:lnSpc>
                <a:spcPct val="115000"/>
              </a:lnSpc>
            </a:pPr>
            <a:r>
              <a:rPr lang="en-US" sz="1200"/>
              <a:t>Disorders</a:t>
            </a:r>
          </a:p>
          <a:p>
            <a:pPr marL="1741713" lvl="5" indent="-342900">
              <a:lnSpc>
                <a:spcPct val="115000"/>
              </a:lnSpc>
            </a:pPr>
            <a:r>
              <a:rPr lang="en-US" sz="1200"/>
              <a:t>Limits of mind and body</a:t>
            </a:r>
          </a:p>
          <a:p>
            <a:pPr marL="1027113" lvl="2" indent="-342900">
              <a:lnSpc>
                <a:spcPct val="115000"/>
              </a:lnSpc>
              <a:buFont typeface="Arial" panose="020B0604020202020204" pitchFamily="34" charset="0"/>
              <a:buChar char="•"/>
            </a:pPr>
            <a:r>
              <a:rPr lang="en-US" sz="1900"/>
              <a:t> </a:t>
            </a:r>
            <a:r>
              <a:rPr lang="en-US" sz="2600"/>
              <a:t>Natural disasters</a:t>
            </a:r>
          </a:p>
          <a:p>
            <a:pPr marL="1741713" lvl="5" indent="-342900">
              <a:lnSpc>
                <a:spcPct val="115000"/>
              </a:lnSpc>
            </a:pPr>
            <a:r>
              <a:rPr lang="en-US" sz="2100"/>
              <a:t>Geologic</a:t>
            </a:r>
          </a:p>
          <a:p>
            <a:pPr marL="1741713" lvl="5" indent="-342900">
              <a:lnSpc>
                <a:spcPct val="115000"/>
              </a:lnSpc>
            </a:pPr>
            <a:r>
              <a:rPr lang="en-US" sz="2100"/>
              <a:t>Meteorologic</a:t>
            </a:r>
          </a:p>
          <a:p>
            <a:pPr marL="1741713" lvl="5" indent="-342900">
              <a:lnSpc>
                <a:spcPct val="115000"/>
              </a:lnSpc>
            </a:pPr>
            <a:r>
              <a:rPr lang="en-US" sz="2100"/>
              <a:t>Astronomic</a:t>
            </a:r>
          </a:p>
          <a:p>
            <a:pPr marL="1741713" lvl="5" indent="-342900">
              <a:lnSpc>
                <a:spcPct val="115000"/>
              </a:lnSpc>
            </a:pPr>
            <a:r>
              <a:rPr lang="en-US" sz="2100"/>
              <a:t>Chemical/Physical</a:t>
            </a:r>
          </a:p>
          <a:p>
            <a:pPr marL="702900" lvl="1" indent="-342900">
              <a:lnSpc>
                <a:spcPct val="115000"/>
              </a:lnSpc>
              <a:buFont typeface="Arial" panose="020B0604020202020204" pitchFamily="34" charset="0"/>
              <a:buChar char="•"/>
            </a:pPr>
            <a:endParaRPr lang="en-US" sz="2200"/>
          </a:p>
        </p:txBody>
      </p:sp>
      <p:pic>
        <p:nvPicPr>
          <p:cNvPr id="4" name="Picture 3" descr="A painting of a person and person in the jungle&#10;&#10;Description automatically generated">
            <a:extLst>
              <a:ext uri="{FF2B5EF4-FFF2-40B4-BE49-F238E27FC236}">
                <a16:creationId xmlns:a16="http://schemas.microsoft.com/office/drawing/2014/main" id="{E3341E76-5170-C0B6-3AF8-31414A2E6CFB}"/>
              </a:ext>
            </a:extLst>
          </p:cNvPr>
          <p:cNvPicPr>
            <a:picLocks noChangeAspect="1"/>
          </p:cNvPicPr>
          <p:nvPr/>
        </p:nvPicPr>
        <p:blipFill>
          <a:blip r:embed="rId2"/>
          <a:srcRect t="3113" r="3" b="4790"/>
          <a:stretch/>
        </p:blipFill>
        <p:spPr>
          <a:xfrm>
            <a:off x="4979987" y="540033"/>
            <a:ext cx="6671025" cy="5775279"/>
          </a:xfrm>
          <a:prstGeom prst="rect">
            <a:avLst/>
          </a:prstGeom>
        </p:spPr>
      </p:pic>
    </p:spTree>
    <p:extLst>
      <p:ext uri="{BB962C8B-B14F-4D97-AF65-F5344CB8AC3E}">
        <p14:creationId xmlns:p14="http://schemas.microsoft.com/office/powerpoint/2010/main" val="34714566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540988" y="540033"/>
            <a:ext cx="3884962" cy="1331604"/>
          </a:xfrm>
        </p:spPr>
        <p:txBody>
          <a:bodyPr anchor="b">
            <a:normAutofit/>
          </a:bodyPr>
          <a:lstStyle/>
          <a:p>
            <a:pPr algn="ctr"/>
            <a:r>
              <a:rPr lang="en-US"/>
              <a:t>The Effects of the fall</a:t>
            </a:r>
          </a:p>
        </p:txBody>
      </p:sp>
      <p:cxnSp>
        <p:nvCxnSpPr>
          <p:cNvPr id="41" name="Straight Connector 4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380247" y="2759076"/>
            <a:ext cx="4200806" cy="3556235"/>
          </a:xfrm>
        </p:spPr>
        <p:txBody>
          <a:bodyPr>
            <a:normAutofit fontScale="40000" lnSpcReduction="20000"/>
          </a:bodyPr>
          <a:lstStyle/>
          <a:p>
            <a:pPr marL="702900" indent="-342900">
              <a:lnSpc>
                <a:spcPct val="115000"/>
              </a:lnSpc>
              <a:buFont typeface="Arial" panose="020B0604020202020204" pitchFamily="34" charset="0"/>
              <a:buChar char="•"/>
            </a:pPr>
            <a:r>
              <a:rPr lang="en-US" sz="6000"/>
              <a:t>Curse of Nature (vs. 17)</a:t>
            </a:r>
          </a:p>
          <a:p>
            <a:pPr marL="1027113" lvl="2" indent="-342900">
              <a:lnSpc>
                <a:spcPct val="115000"/>
              </a:lnSpc>
              <a:buFont typeface="Arial" panose="020B0604020202020204" pitchFamily="34" charset="0"/>
              <a:buChar char="•"/>
            </a:pPr>
            <a:r>
              <a:rPr lang="en-US" sz="1300"/>
              <a:t>Bodily Corruption</a:t>
            </a:r>
          </a:p>
          <a:p>
            <a:pPr marL="1741713" lvl="5" indent="-342900">
              <a:lnSpc>
                <a:spcPct val="115000"/>
              </a:lnSpc>
            </a:pPr>
            <a:r>
              <a:rPr lang="en-US" sz="1000"/>
              <a:t>Diseases</a:t>
            </a:r>
          </a:p>
          <a:p>
            <a:pPr marL="1741713" lvl="5" indent="-342900">
              <a:lnSpc>
                <a:spcPct val="115000"/>
              </a:lnSpc>
            </a:pPr>
            <a:r>
              <a:rPr lang="en-US" sz="1000"/>
              <a:t>Disorders</a:t>
            </a:r>
          </a:p>
          <a:p>
            <a:pPr marL="1741713" lvl="5" indent="-342900">
              <a:lnSpc>
                <a:spcPct val="115000"/>
              </a:lnSpc>
            </a:pPr>
            <a:r>
              <a:rPr lang="en-US" sz="1000"/>
              <a:t>Limits of mind and body</a:t>
            </a:r>
          </a:p>
          <a:p>
            <a:pPr marL="1027113" lvl="2" indent="-342900">
              <a:lnSpc>
                <a:spcPct val="115000"/>
              </a:lnSpc>
              <a:buFont typeface="Arial" panose="020B0604020202020204" pitchFamily="34" charset="0"/>
              <a:buChar char="•"/>
            </a:pPr>
            <a:r>
              <a:rPr lang="en-US" sz="1300"/>
              <a:t> Natural disasters</a:t>
            </a:r>
          </a:p>
          <a:p>
            <a:pPr marL="1741713" lvl="5" indent="-342900">
              <a:lnSpc>
                <a:spcPct val="115000"/>
              </a:lnSpc>
            </a:pPr>
            <a:r>
              <a:rPr lang="en-US" sz="1000"/>
              <a:t>Geologic</a:t>
            </a:r>
          </a:p>
          <a:p>
            <a:pPr marL="1741713" lvl="5" indent="-342900">
              <a:lnSpc>
                <a:spcPct val="115000"/>
              </a:lnSpc>
            </a:pPr>
            <a:r>
              <a:rPr lang="en-US" sz="1000"/>
              <a:t>Meteorologic</a:t>
            </a:r>
          </a:p>
          <a:p>
            <a:pPr marL="1741713" lvl="5" indent="-342900">
              <a:lnSpc>
                <a:spcPct val="115000"/>
              </a:lnSpc>
            </a:pPr>
            <a:r>
              <a:rPr lang="en-US" sz="1000"/>
              <a:t>Astronomic</a:t>
            </a:r>
          </a:p>
          <a:p>
            <a:pPr marL="1741713" lvl="5" indent="-342900">
              <a:lnSpc>
                <a:spcPct val="115000"/>
              </a:lnSpc>
            </a:pPr>
            <a:r>
              <a:rPr lang="en-US" sz="1000"/>
              <a:t>Chemical/Physical</a:t>
            </a:r>
          </a:p>
          <a:p>
            <a:pPr marL="1027113" lvl="2" indent="-342900">
              <a:lnSpc>
                <a:spcPct val="115000"/>
              </a:lnSpc>
              <a:buFont typeface="Arial" panose="020B0604020202020204" pitchFamily="34" charset="0"/>
              <a:buChar char="•"/>
            </a:pPr>
            <a:r>
              <a:rPr lang="en-US" sz="5500"/>
              <a:t>Danger</a:t>
            </a:r>
          </a:p>
          <a:p>
            <a:pPr marL="1741713" lvl="5" indent="-342900">
              <a:lnSpc>
                <a:spcPct val="115000"/>
              </a:lnSpc>
            </a:pPr>
            <a:r>
              <a:rPr lang="en-US" sz="4500"/>
              <a:t>Animals</a:t>
            </a:r>
          </a:p>
          <a:p>
            <a:pPr marL="1741713" lvl="5" indent="-342900">
              <a:lnSpc>
                <a:spcPct val="115000"/>
              </a:lnSpc>
            </a:pPr>
            <a:r>
              <a:rPr lang="en-US" sz="4500"/>
              <a:t>Exposure to elements</a:t>
            </a:r>
          </a:p>
          <a:p>
            <a:pPr marL="1741713" lvl="5" indent="-342900">
              <a:lnSpc>
                <a:spcPct val="115000"/>
              </a:lnSpc>
            </a:pPr>
            <a:r>
              <a:rPr lang="en-US" sz="4500"/>
              <a:t>Natural forces</a:t>
            </a:r>
          </a:p>
          <a:p>
            <a:pPr marL="1027113" lvl="4" indent="-342900">
              <a:lnSpc>
                <a:spcPct val="115000"/>
              </a:lnSpc>
              <a:buFont typeface="Arial" panose="020B0604020202020204" pitchFamily="34" charset="0"/>
              <a:buChar char="•"/>
            </a:pPr>
            <a:r>
              <a:rPr lang="en-US" sz="5500" i="0"/>
              <a:t>The Creation Groans (Rom. 8:22)</a:t>
            </a:r>
          </a:p>
          <a:p>
            <a:pPr marL="702900" lvl="1" indent="-342900">
              <a:lnSpc>
                <a:spcPct val="115000"/>
              </a:lnSpc>
              <a:buFont typeface="Arial" panose="020B0604020202020204" pitchFamily="34" charset="0"/>
              <a:buChar char="•"/>
            </a:pPr>
            <a:endParaRPr lang="en-US" sz="2200"/>
          </a:p>
          <a:p>
            <a:pPr marL="702900" lvl="1" indent="-342900">
              <a:lnSpc>
                <a:spcPct val="115000"/>
              </a:lnSpc>
              <a:buFont typeface="Arial" panose="020B0604020202020204" pitchFamily="34" charset="0"/>
              <a:buChar char="•"/>
            </a:pPr>
            <a:endParaRPr lang="en-US" sz="2200"/>
          </a:p>
        </p:txBody>
      </p:sp>
      <p:pic>
        <p:nvPicPr>
          <p:cNvPr id="4" name="Picture 3" descr="A painting of a person and person in the jungle&#10;&#10;Description automatically generated">
            <a:extLst>
              <a:ext uri="{FF2B5EF4-FFF2-40B4-BE49-F238E27FC236}">
                <a16:creationId xmlns:a16="http://schemas.microsoft.com/office/drawing/2014/main" id="{E3341E76-5170-C0B6-3AF8-31414A2E6CFB}"/>
              </a:ext>
            </a:extLst>
          </p:cNvPr>
          <p:cNvPicPr>
            <a:picLocks noChangeAspect="1"/>
          </p:cNvPicPr>
          <p:nvPr/>
        </p:nvPicPr>
        <p:blipFill>
          <a:blip r:embed="rId2"/>
          <a:srcRect t="3113" r="3" b="4790"/>
          <a:stretch/>
        </p:blipFill>
        <p:spPr>
          <a:xfrm>
            <a:off x="4979987" y="540033"/>
            <a:ext cx="6671025" cy="5775279"/>
          </a:xfrm>
          <a:prstGeom prst="rect">
            <a:avLst/>
          </a:prstGeom>
        </p:spPr>
      </p:pic>
    </p:spTree>
    <p:extLst>
      <p:ext uri="{BB962C8B-B14F-4D97-AF65-F5344CB8AC3E}">
        <p14:creationId xmlns:p14="http://schemas.microsoft.com/office/powerpoint/2010/main" val="12618253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540988" y="540033"/>
            <a:ext cx="3884962" cy="1331604"/>
          </a:xfrm>
        </p:spPr>
        <p:txBody>
          <a:bodyPr anchor="b">
            <a:normAutofit/>
          </a:bodyPr>
          <a:lstStyle/>
          <a:p>
            <a:pPr algn="ctr"/>
            <a:r>
              <a:rPr lang="en-US"/>
              <a:t>The Effects of the fall</a:t>
            </a:r>
          </a:p>
        </p:txBody>
      </p:sp>
      <p:cxnSp>
        <p:nvCxnSpPr>
          <p:cNvPr id="41" name="Straight Connector 4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380247" y="2759076"/>
            <a:ext cx="4200806" cy="3556235"/>
          </a:xfrm>
        </p:spPr>
        <p:txBody>
          <a:bodyPr>
            <a:normAutofit/>
          </a:bodyPr>
          <a:lstStyle/>
          <a:p>
            <a:pPr marL="702900" indent="-342900">
              <a:lnSpc>
                <a:spcPct val="115000"/>
              </a:lnSpc>
              <a:buFont typeface="Arial" panose="020B0604020202020204" pitchFamily="34" charset="0"/>
              <a:buChar char="•"/>
            </a:pPr>
            <a:r>
              <a:rPr lang="en-US" sz="2200"/>
              <a:t>Curse on Work (vs. 17-19)</a:t>
            </a:r>
          </a:p>
          <a:p>
            <a:pPr marL="1422900" lvl="2" indent="-342900">
              <a:lnSpc>
                <a:spcPct val="115000"/>
              </a:lnSpc>
              <a:buFont typeface="Arial" panose="020B0604020202020204" pitchFamily="34" charset="0"/>
              <a:buChar char="•"/>
            </a:pPr>
            <a:r>
              <a:rPr lang="en-US" sz="1800"/>
              <a:t>Pain</a:t>
            </a:r>
          </a:p>
          <a:p>
            <a:pPr marL="1422900" lvl="2" indent="-342900">
              <a:lnSpc>
                <a:spcPct val="115000"/>
              </a:lnSpc>
              <a:buFont typeface="Arial" panose="020B0604020202020204" pitchFamily="34" charset="0"/>
              <a:buChar char="•"/>
            </a:pPr>
            <a:r>
              <a:rPr lang="en-US" sz="1800"/>
              <a:t>Futility/mix results</a:t>
            </a:r>
          </a:p>
          <a:p>
            <a:pPr marL="1422900" lvl="2" indent="-342900">
              <a:lnSpc>
                <a:spcPct val="115000"/>
              </a:lnSpc>
              <a:buFont typeface="Arial" panose="020B0604020202020204" pitchFamily="34" charset="0"/>
              <a:buChar char="•"/>
            </a:pPr>
            <a:r>
              <a:rPr lang="en-US" sz="1800"/>
              <a:t>Difficulty</a:t>
            </a:r>
          </a:p>
          <a:p>
            <a:pPr marL="702900" lvl="1" indent="-342900">
              <a:lnSpc>
                <a:spcPct val="115000"/>
              </a:lnSpc>
              <a:buFont typeface="Arial" panose="020B0604020202020204" pitchFamily="34" charset="0"/>
              <a:buChar char="•"/>
            </a:pPr>
            <a:r>
              <a:rPr lang="en-US" sz="2200" i="0"/>
              <a:t>Death (vs. 19)</a:t>
            </a:r>
          </a:p>
          <a:p>
            <a:pPr marL="702900" lvl="1" indent="-342900">
              <a:lnSpc>
                <a:spcPct val="115000"/>
              </a:lnSpc>
              <a:buFont typeface="Arial" panose="020B0604020202020204" pitchFamily="34" charset="0"/>
              <a:buChar char="•"/>
            </a:pPr>
            <a:r>
              <a:rPr lang="en-US" sz="2200" i="0"/>
              <a:t>Separation from God and His blessings (vs. 22-24)</a:t>
            </a:r>
          </a:p>
        </p:txBody>
      </p:sp>
      <p:pic>
        <p:nvPicPr>
          <p:cNvPr id="4" name="Picture 3" descr="A painting of a person and person in the jungle&#10;&#10;Description automatically generated">
            <a:extLst>
              <a:ext uri="{FF2B5EF4-FFF2-40B4-BE49-F238E27FC236}">
                <a16:creationId xmlns:a16="http://schemas.microsoft.com/office/drawing/2014/main" id="{E3341E76-5170-C0B6-3AF8-31414A2E6CFB}"/>
              </a:ext>
            </a:extLst>
          </p:cNvPr>
          <p:cNvPicPr>
            <a:picLocks noChangeAspect="1"/>
          </p:cNvPicPr>
          <p:nvPr/>
        </p:nvPicPr>
        <p:blipFill>
          <a:blip r:embed="rId2"/>
          <a:srcRect t="3113" r="3" b="4790"/>
          <a:stretch/>
        </p:blipFill>
        <p:spPr>
          <a:xfrm>
            <a:off x="4979987" y="540033"/>
            <a:ext cx="6671025" cy="5775279"/>
          </a:xfrm>
          <a:prstGeom prst="rect">
            <a:avLst/>
          </a:prstGeom>
        </p:spPr>
      </p:pic>
    </p:spTree>
    <p:extLst>
      <p:ext uri="{BB962C8B-B14F-4D97-AF65-F5344CB8AC3E}">
        <p14:creationId xmlns:p14="http://schemas.microsoft.com/office/powerpoint/2010/main" val="1721458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4025014-6644-F607-66E8-C204EC4C9199}"/>
              </a:ext>
            </a:extLst>
          </p:cNvPr>
          <p:cNvSpPr>
            <a:spLocks noGrp="1"/>
          </p:cNvSpPr>
          <p:nvPr>
            <p:ph type="title"/>
          </p:nvPr>
        </p:nvSpPr>
        <p:spPr>
          <a:xfrm>
            <a:off x="540988" y="540033"/>
            <a:ext cx="3884962" cy="1331604"/>
          </a:xfrm>
        </p:spPr>
        <p:txBody>
          <a:bodyPr anchor="b">
            <a:normAutofit/>
          </a:bodyPr>
          <a:lstStyle/>
          <a:p>
            <a:pPr algn="ctr"/>
            <a:r>
              <a:rPr lang="en-US"/>
              <a:t>The Effects of the fall</a:t>
            </a:r>
          </a:p>
        </p:txBody>
      </p:sp>
      <p:cxnSp>
        <p:nvCxnSpPr>
          <p:cNvPr id="41" name="Straight Connector 40">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1583EE7D-BF6E-BF17-1D52-DC7B2923517C}"/>
              </a:ext>
            </a:extLst>
          </p:cNvPr>
          <p:cNvSpPr>
            <a:spLocks noGrp="1"/>
          </p:cNvSpPr>
          <p:nvPr>
            <p:ph idx="1"/>
          </p:nvPr>
        </p:nvSpPr>
        <p:spPr>
          <a:xfrm>
            <a:off x="380247" y="2759076"/>
            <a:ext cx="4200806" cy="3556235"/>
          </a:xfrm>
        </p:spPr>
        <p:txBody>
          <a:bodyPr>
            <a:normAutofit/>
          </a:bodyPr>
          <a:lstStyle/>
          <a:p>
            <a:pPr marL="702900" indent="-342900">
              <a:lnSpc>
                <a:spcPct val="115000"/>
              </a:lnSpc>
              <a:buFont typeface="Arial" panose="020B0604020202020204" pitchFamily="34" charset="0"/>
              <a:buChar char="•"/>
            </a:pPr>
            <a:r>
              <a:rPr lang="en-US" sz="2200"/>
              <a:t>Radical Depravity</a:t>
            </a:r>
          </a:p>
          <a:p>
            <a:pPr marL="1027113" lvl="2" indent="-342900">
              <a:lnSpc>
                <a:spcPct val="115000"/>
              </a:lnSpc>
              <a:buFont typeface="Arial" panose="020B0604020202020204" pitchFamily="34" charset="0"/>
              <a:buChar char="•"/>
            </a:pPr>
            <a:r>
              <a:rPr lang="en-US" sz="1800" i="0"/>
              <a:t>The LORD saw that the wickedness of man was great in the earth, and that every intention of the thoughts of his heart was only evil continually. (Gen. 6:5)</a:t>
            </a:r>
          </a:p>
          <a:p>
            <a:pPr marL="687388" lvl="1" indent="-342900">
              <a:lnSpc>
                <a:spcPct val="115000"/>
              </a:lnSpc>
              <a:buFont typeface="Arial" panose="020B0604020202020204" pitchFamily="34" charset="0"/>
              <a:buChar char="•"/>
            </a:pPr>
            <a:r>
              <a:rPr lang="en-US" sz="2200" i="0"/>
              <a:t>Not the way it’s supposed to be!</a:t>
            </a:r>
          </a:p>
        </p:txBody>
      </p:sp>
      <p:pic>
        <p:nvPicPr>
          <p:cNvPr id="4" name="Picture 3" descr="A painting of a person and person in the jungle&#10;&#10;Description automatically generated">
            <a:extLst>
              <a:ext uri="{FF2B5EF4-FFF2-40B4-BE49-F238E27FC236}">
                <a16:creationId xmlns:a16="http://schemas.microsoft.com/office/drawing/2014/main" id="{E3341E76-5170-C0B6-3AF8-31414A2E6CFB}"/>
              </a:ext>
            </a:extLst>
          </p:cNvPr>
          <p:cNvPicPr>
            <a:picLocks noChangeAspect="1"/>
          </p:cNvPicPr>
          <p:nvPr/>
        </p:nvPicPr>
        <p:blipFill>
          <a:blip r:embed="rId2"/>
          <a:srcRect t="3113" r="3" b="4790"/>
          <a:stretch/>
        </p:blipFill>
        <p:spPr>
          <a:xfrm>
            <a:off x="4979987" y="540033"/>
            <a:ext cx="6671025" cy="5775279"/>
          </a:xfrm>
          <a:prstGeom prst="rect">
            <a:avLst/>
          </a:prstGeom>
        </p:spPr>
      </p:pic>
    </p:spTree>
    <p:extLst>
      <p:ext uri="{BB962C8B-B14F-4D97-AF65-F5344CB8AC3E}">
        <p14:creationId xmlns:p14="http://schemas.microsoft.com/office/powerpoint/2010/main" val="24235937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FE76F0AE-9B04-653E-6D61-E91DD9C72827}"/>
              </a:ext>
            </a:extLst>
          </p:cNvPr>
          <p:cNvSpPr>
            <a:spLocks noGrp="1"/>
          </p:cNvSpPr>
          <p:nvPr>
            <p:ph type="title"/>
          </p:nvPr>
        </p:nvSpPr>
        <p:spPr>
          <a:xfrm>
            <a:off x="4984750" y="1011237"/>
            <a:ext cx="6120000" cy="860400"/>
          </a:xfrm>
        </p:spPr>
        <p:txBody>
          <a:bodyPr anchor="b">
            <a:normAutofit/>
          </a:bodyPr>
          <a:lstStyle/>
          <a:p>
            <a:pPr algn="ctr"/>
            <a:r>
              <a:rPr lang="en-US"/>
              <a:t>And yet, redemption</a:t>
            </a:r>
          </a:p>
        </p:txBody>
      </p:sp>
      <p:pic>
        <p:nvPicPr>
          <p:cNvPr id="5" name="Picture 4" descr="A drawing of a pregnant person&#10;&#10;Description automatically generated">
            <a:extLst>
              <a:ext uri="{FF2B5EF4-FFF2-40B4-BE49-F238E27FC236}">
                <a16:creationId xmlns:a16="http://schemas.microsoft.com/office/drawing/2014/main" id="{9A99EFAE-2A9B-DCC4-D446-70CF47B52467}"/>
              </a:ext>
            </a:extLst>
          </p:cNvPr>
          <p:cNvPicPr>
            <a:picLocks noChangeAspect="1"/>
          </p:cNvPicPr>
          <p:nvPr/>
        </p:nvPicPr>
        <p:blipFill>
          <a:blip r:embed="rId2">
            <a:extLst>
              <a:ext uri="{28A0092B-C50C-407E-A947-70E740481C1C}">
                <a14:useLocalDpi xmlns:a14="http://schemas.microsoft.com/office/drawing/2010/main" val="0"/>
              </a:ext>
            </a:extLst>
          </a:blip>
          <a:srcRect l="4721" r="16611"/>
          <a:stretch/>
        </p:blipFill>
        <p:spPr>
          <a:xfrm>
            <a:off x="20" y="10"/>
            <a:ext cx="3870969" cy="6857990"/>
          </a:xfrm>
          <a:prstGeom prst="rect">
            <a:avLst/>
          </a:prstGeom>
        </p:spPr>
      </p:pic>
      <p:cxnSp>
        <p:nvCxnSpPr>
          <p:cNvPr id="23" name="Straight Connector 22">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Content Placeholder 15">
            <a:extLst>
              <a:ext uri="{FF2B5EF4-FFF2-40B4-BE49-F238E27FC236}">
                <a16:creationId xmlns:a16="http://schemas.microsoft.com/office/drawing/2014/main" id="{F5AB6335-AF54-EBEF-6B7E-F5540EA00C0E}"/>
              </a:ext>
            </a:extLst>
          </p:cNvPr>
          <p:cNvSpPr>
            <a:spLocks noGrp="1"/>
          </p:cNvSpPr>
          <p:nvPr>
            <p:ph idx="1"/>
          </p:nvPr>
        </p:nvSpPr>
        <p:spPr>
          <a:xfrm>
            <a:off x="4984750" y="2759076"/>
            <a:ext cx="6121400" cy="3009899"/>
          </a:xfrm>
        </p:spPr>
        <p:txBody>
          <a:bodyPr>
            <a:noAutofit/>
          </a:bodyPr>
          <a:lstStyle/>
          <a:p>
            <a:pPr marL="702900" lvl="1" indent="-342900">
              <a:buFont typeface="Arial" panose="020B0604020202020204" pitchFamily="34" charset="0"/>
              <a:buChar char="•"/>
            </a:pPr>
            <a:r>
              <a:rPr lang="en-US" sz="2200" i="0"/>
              <a:t>Atonement</a:t>
            </a:r>
          </a:p>
          <a:p>
            <a:pPr marL="1254125" lvl="2" indent="-342900">
              <a:buFont typeface="Arial" panose="020B0604020202020204" pitchFamily="34" charset="0"/>
              <a:buChar char="•"/>
            </a:pPr>
            <a:r>
              <a:rPr lang="en-US" sz="1800"/>
              <a:t>“Where are you?” (Gen. 3:9)	</a:t>
            </a:r>
          </a:p>
          <a:p>
            <a:pPr marL="1254125" lvl="2" indent="-342900">
              <a:buFont typeface="Arial" panose="020B0604020202020204" pitchFamily="34" charset="0"/>
              <a:buChar char="•"/>
            </a:pPr>
            <a:r>
              <a:rPr lang="en-US" sz="1800"/>
              <a:t>Clothed them with skins (vs. 21)</a:t>
            </a:r>
          </a:p>
          <a:p>
            <a:pPr marL="687388" lvl="1" indent="-342900">
              <a:buFont typeface="Arial" panose="020B0604020202020204" pitchFamily="34" charset="0"/>
              <a:buChar char="•"/>
            </a:pPr>
            <a:r>
              <a:rPr lang="en-US" sz="2200" i="0"/>
              <a:t>Salvation</a:t>
            </a:r>
          </a:p>
          <a:p>
            <a:pPr marL="1254125" lvl="2" indent="-342900">
              <a:buFont typeface="Arial" panose="020B0604020202020204" pitchFamily="34" charset="0"/>
              <a:buChar char="•"/>
            </a:pPr>
            <a:r>
              <a:rPr lang="en-US" sz="1800"/>
              <a:t>I will put enmity between you and the woman, and between your offspring and her offspring; he shall bruise your head, and you shall bruise his heel." (vs. 15)</a:t>
            </a:r>
          </a:p>
          <a:p>
            <a:pPr marL="687388" lvl="1" indent="-342900">
              <a:buFont typeface="Arial" panose="020B0604020202020204" pitchFamily="34" charset="0"/>
              <a:buChar char="•"/>
            </a:pPr>
            <a:r>
              <a:rPr lang="en-US" sz="2200" i="0"/>
              <a:t>Common Grace (vs. 22-24)</a:t>
            </a:r>
          </a:p>
        </p:txBody>
      </p:sp>
    </p:spTree>
    <p:extLst>
      <p:ext uri="{BB962C8B-B14F-4D97-AF65-F5344CB8AC3E}">
        <p14:creationId xmlns:p14="http://schemas.microsoft.com/office/powerpoint/2010/main" val="40076531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CA5B2A81-2C8E-4963-AFD4-E539D168B4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870974-35B7-13B0-CF81-6FE98A319521}"/>
              </a:ext>
            </a:extLst>
          </p:cNvPr>
          <p:cNvSpPr>
            <a:spLocks noGrp="1"/>
          </p:cNvSpPr>
          <p:nvPr>
            <p:ph type="ctrTitle"/>
          </p:nvPr>
        </p:nvSpPr>
        <p:spPr>
          <a:xfrm>
            <a:off x="4983900" y="1079500"/>
            <a:ext cx="6119131" cy="2138400"/>
          </a:xfrm>
        </p:spPr>
        <p:txBody>
          <a:bodyPr>
            <a:normAutofit/>
          </a:bodyPr>
          <a:lstStyle/>
          <a:p>
            <a:r>
              <a:rPr lang="en-US"/>
              <a:t>Fall and Redemption</a:t>
            </a:r>
          </a:p>
        </p:txBody>
      </p:sp>
      <p:sp>
        <p:nvSpPr>
          <p:cNvPr id="3" name="Subtitle 2">
            <a:extLst>
              <a:ext uri="{FF2B5EF4-FFF2-40B4-BE49-F238E27FC236}">
                <a16:creationId xmlns:a16="http://schemas.microsoft.com/office/drawing/2014/main" id="{C51F683E-A905-12D0-5FE1-7522F5B43D55}"/>
              </a:ext>
            </a:extLst>
          </p:cNvPr>
          <p:cNvSpPr>
            <a:spLocks noGrp="1"/>
          </p:cNvSpPr>
          <p:nvPr>
            <p:ph type="subTitle" idx="1"/>
          </p:nvPr>
        </p:nvSpPr>
        <p:spPr>
          <a:xfrm>
            <a:off x="4980779" y="4113213"/>
            <a:ext cx="6125372" cy="1655762"/>
          </a:xfrm>
        </p:spPr>
        <p:txBody>
          <a:bodyPr>
            <a:normAutofit/>
          </a:bodyPr>
          <a:lstStyle/>
          <a:p>
            <a:r>
              <a:rPr lang="en-US"/>
              <a:t>Theology 100</a:t>
            </a:r>
          </a:p>
          <a:p>
            <a:r>
              <a:rPr lang="en-US"/>
              <a:t>Part 5</a:t>
            </a:r>
          </a:p>
          <a:p>
            <a:r>
              <a:rPr lang="en-US"/>
              <a:t>Pastor Tim LeCroy</a:t>
            </a:r>
          </a:p>
        </p:txBody>
      </p:sp>
      <p:pic>
        <p:nvPicPr>
          <p:cNvPr id="5" name="Picture 4" descr="A drawing of a pregnant person&#10;&#10;Description automatically generated">
            <a:extLst>
              <a:ext uri="{FF2B5EF4-FFF2-40B4-BE49-F238E27FC236}">
                <a16:creationId xmlns:a16="http://schemas.microsoft.com/office/drawing/2014/main" id="{9A99EFAE-2A9B-DCC4-D446-70CF47B52467}"/>
              </a:ext>
            </a:extLst>
          </p:cNvPr>
          <p:cNvPicPr>
            <a:picLocks noChangeAspect="1"/>
          </p:cNvPicPr>
          <p:nvPr/>
        </p:nvPicPr>
        <p:blipFill>
          <a:blip r:embed="rId2">
            <a:extLst>
              <a:ext uri="{28A0092B-C50C-407E-A947-70E740481C1C}">
                <a14:useLocalDpi xmlns:a14="http://schemas.microsoft.com/office/drawing/2010/main" val="0"/>
              </a:ext>
            </a:extLst>
          </a:blip>
          <a:srcRect l="4792" r="16682"/>
          <a:stretch/>
        </p:blipFill>
        <p:spPr>
          <a:xfrm>
            <a:off x="20" y="10"/>
            <a:ext cx="3863955" cy="6857989"/>
          </a:xfrm>
          <a:prstGeom prst="rect">
            <a:avLst/>
          </a:prstGeom>
        </p:spPr>
      </p:pic>
      <p:cxnSp>
        <p:nvCxnSpPr>
          <p:cNvPr id="21" name="Straight Connector 20">
            <a:extLst>
              <a:ext uri="{FF2B5EF4-FFF2-40B4-BE49-F238E27FC236}">
                <a16:creationId xmlns:a16="http://schemas.microsoft.com/office/drawing/2014/main" id="{9E7C23BC-DAA6-40E1-8166-B8C4439D1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773465"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4027547"/>
      </p:ext>
    </p:extLst>
  </p:cSld>
  <p:clrMapOvr>
    <a:masterClrMapping/>
  </p:clrMapOvr>
</p:sld>
</file>

<file path=ppt/theme/theme1.xml><?xml version="1.0" encoding="utf-8"?>
<a:theme xmlns:a="http://schemas.openxmlformats.org/drawingml/2006/main" name="LeafVTI">
  <a:themeElements>
    <a:clrScheme name="Leaf">
      <a:dk1>
        <a:sysClr val="windowText" lastClr="000000"/>
      </a:dk1>
      <a:lt1>
        <a:sysClr val="window" lastClr="FFFFFF"/>
      </a:lt1>
      <a:dk2>
        <a:srgbClr val="732124"/>
      </a:dk2>
      <a:lt2>
        <a:srgbClr val="F0EDE5"/>
      </a:lt2>
      <a:accent1>
        <a:srgbClr val="D34817"/>
      </a:accent1>
      <a:accent2>
        <a:srgbClr val="A68D65"/>
      </a:accent2>
      <a:accent3>
        <a:srgbClr val="728377"/>
      </a:accent3>
      <a:accent4>
        <a:srgbClr val="B4797B"/>
      </a:accent4>
      <a:accent5>
        <a:srgbClr val="CE8439"/>
      </a:accent5>
      <a:accent6>
        <a:srgbClr val="CF3A2A"/>
      </a:accent6>
      <a:hlink>
        <a:srgbClr val="D06853"/>
      </a:hlink>
      <a:folHlink>
        <a:srgbClr val="B67779"/>
      </a:folHlink>
    </a:clrScheme>
    <a:fontScheme name="Leaf">
      <a:majorFont>
        <a:latin typeface="Rockwell Nova Light"/>
        <a:ea typeface=""/>
        <a:cs typeface=""/>
      </a:majorFont>
      <a:minorFont>
        <a:latin typeface="Avenir Next LT Pro Ligh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afVTI" id="{AD13D32C-3873-4EF1-A28C-5D0E64FF0913}" vid="{0D2E0FD0-9C17-4337-BD21-33917FC300A9}"/>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18</Slides>
  <Notes>0</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LeafVTI</vt:lpstr>
      <vt:lpstr>Fall and Redemption</vt:lpstr>
      <vt:lpstr>Theo 100 review</vt:lpstr>
      <vt:lpstr>Theo 100 review</vt:lpstr>
      <vt:lpstr>Theo 100 review</vt:lpstr>
      <vt:lpstr>Theo 100 review</vt:lpstr>
      <vt:lpstr>Question</vt:lpstr>
      <vt:lpstr>Genesis 3 – the fall</vt:lpstr>
      <vt:lpstr>Genesis 3 – the Temptation</vt:lpstr>
      <vt:lpstr>Genesis 3 – the Trial</vt:lpstr>
      <vt:lpstr>Genesis 3 – the Judgment</vt:lpstr>
      <vt:lpstr>The Effects of the fall</vt:lpstr>
      <vt:lpstr>The Effects of the fall</vt:lpstr>
      <vt:lpstr>The Effects of the fall</vt:lpstr>
      <vt:lpstr>The Effects of the fall</vt:lpstr>
      <vt:lpstr>The Effects of the fall</vt:lpstr>
      <vt:lpstr>The Effects of the fall</vt:lpstr>
      <vt:lpstr>And yet, redemption</vt:lpstr>
      <vt:lpstr>Fall and Redemption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Timothy LeCroy</dc:creator>
  <cp:revision>1</cp:revision>
  <cp:lastPrinted>2024-10-26T19:41:49Z</cp:lastPrinted>
  <dcterms:created xsi:type="dcterms:W3CDTF">2024-10-25T16:49:44Z</dcterms:created>
  <dcterms:modified xsi:type="dcterms:W3CDTF">2024-10-27T13:15:56Z</dcterms:modified>
</cp:coreProperties>
</file>